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handoutMasterIdLst>
    <p:handoutMasterId r:id="rId37"/>
  </p:handoutMasterIdLst>
  <p:sldIdLst>
    <p:sldId id="273" r:id="rId2"/>
    <p:sldId id="479" r:id="rId3"/>
    <p:sldId id="612" r:id="rId4"/>
    <p:sldId id="591" r:id="rId5"/>
    <p:sldId id="592" r:id="rId6"/>
    <p:sldId id="613" r:id="rId7"/>
    <p:sldId id="614" r:id="rId8"/>
    <p:sldId id="615" r:id="rId9"/>
    <p:sldId id="637" r:id="rId10"/>
    <p:sldId id="638" r:id="rId11"/>
    <p:sldId id="616" r:id="rId12"/>
    <p:sldId id="617" r:id="rId13"/>
    <p:sldId id="622" r:id="rId14"/>
    <p:sldId id="623" r:id="rId15"/>
    <p:sldId id="624" r:id="rId16"/>
    <p:sldId id="625" r:id="rId17"/>
    <p:sldId id="626" r:id="rId18"/>
    <p:sldId id="618" r:id="rId19"/>
    <p:sldId id="620" r:id="rId20"/>
    <p:sldId id="621" r:id="rId21"/>
    <p:sldId id="627" r:id="rId22"/>
    <p:sldId id="628" r:id="rId23"/>
    <p:sldId id="596" r:id="rId24"/>
    <p:sldId id="629" r:id="rId25"/>
    <p:sldId id="635" r:id="rId26"/>
    <p:sldId id="630" r:id="rId27"/>
    <p:sldId id="597" r:id="rId28"/>
    <p:sldId id="631" r:id="rId29"/>
    <p:sldId id="632" r:id="rId30"/>
    <p:sldId id="598" r:id="rId31"/>
    <p:sldId id="599" r:id="rId32"/>
    <p:sldId id="633" r:id="rId33"/>
    <p:sldId id="634" r:id="rId34"/>
    <p:sldId id="63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6294DE-0156-4A2A-AD6D-EDD533173A33}" v="2934" dt="2025-04-29T21:52:23.1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60"/>
  </p:normalViewPr>
  <p:slideViewPr>
    <p:cSldViewPr snapToGrid="0">
      <p:cViewPr varScale="1">
        <p:scale>
          <a:sx n="74" d="100"/>
          <a:sy n="74" d="100"/>
        </p:scale>
        <p:origin x="1042" y="6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e Trabert" userId="9c4c4bc7-a937-467d-bcce-2903383c47d5" providerId="ADAL" clId="{686294DE-0156-4A2A-AD6D-EDD533173A33}"/>
    <pc:docChg chg="undo custSel addSld delSld modSld sldOrd modMainMaster">
      <pc:chgData name="Dave Trabert" userId="9c4c4bc7-a937-467d-bcce-2903383c47d5" providerId="ADAL" clId="{686294DE-0156-4A2A-AD6D-EDD533173A33}" dt="2025-04-29T21:56:49.698" v="6726" actId="20577"/>
      <pc:docMkLst>
        <pc:docMk/>
      </pc:docMkLst>
      <pc:sldChg chg="modSp mod">
        <pc:chgData name="Dave Trabert" userId="9c4c4bc7-a937-467d-bcce-2903383c47d5" providerId="ADAL" clId="{686294DE-0156-4A2A-AD6D-EDD533173A33}" dt="2025-04-25T13:40:40.637" v="124" actId="207"/>
        <pc:sldMkLst>
          <pc:docMk/>
          <pc:sldMk cId="3536747681" sldId="273"/>
        </pc:sldMkLst>
        <pc:spChg chg="mod">
          <ac:chgData name="Dave Trabert" userId="9c4c4bc7-a937-467d-bcce-2903383c47d5" providerId="ADAL" clId="{686294DE-0156-4A2A-AD6D-EDD533173A33}" dt="2025-04-25T13:40:40.637" v="124" actId="207"/>
          <ac:spMkLst>
            <pc:docMk/>
            <pc:sldMk cId="3536747681" sldId="273"/>
            <ac:spMk id="3" creationId="{EA226272-A27B-298F-AAF0-0D9AB643EA65}"/>
          </ac:spMkLst>
        </pc:spChg>
      </pc:sldChg>
      <pc:sldChg chg="modSp mod ord setBg modAnim">
        <pc:chgData name="Dave Trabert" userId="9c4c4bc7-a937-467d-bcce-2903383c47d5" providerId="ADAL" clId="{686294DE-0156-4A2A-AD6D-EDD533173A33}" dt="2025-04-28T15:24:16.307" v="2832" actId="20577"/>
        <pc:sldMkLst>
          <pc:docMk/>
          <pc:sldMk cId="4287845177" sldId="479"/>
        </pc:sldMkLst>
        <pc:spChg chg="mod">
          <ac:chgData name="Dave Trabert" userId="9c4c4bc7-a937-467d-bcce-2903383c47d5" providerId="ADAL" clId="{686294DE-0156-4A2A-AD6D-EDD533173A33}" dt="2025-04-25T13:41:09.695" v="127" actId="207"/>
          <ac:spMkLst>
            <pc:docMk/>
            <pc:sldMk cId="4287845177" sldId="479"/>
            <ac:spMk id="2" creationId="{75F0F677-FC7F-8746-B17D-4AD011ED8839}"/>
          </ac:spMkLst>
        </pc:spChg>
        <pc:spChg chg="mod">
          <ac:chgData name="Dave Trabert" userId="9c4c4bc7-a937-467d-bcce-2903383c47d5" providerId="ADAL" clId="{686294DE-0156-4A2A-AD6D-EDD533173A33}" dt="2025-04-28T15:24:16.307" v="2832" actId="20577"/>
          <ac:spMkLst>
            <pc:docMk/>
            <pc:sldMk cId="4287845177" sldId="479"/>
            <ac:spMk id="3" creationId="{EEE31F69-BEC1-F5C0-8301-6B800D1B7C9B}"/>
          </ac:spMkLst>
        </pc:spChg>
      </pc:sldChg>
      <pc:sldChg chg="del">
        <pc:chgData name="Dave Trabert" userId="9c4c4bc7-a937-467d-bcce-2903383c47d5" providerId="ADAL" clId="{686294DE-0156-4A2A-AD6D-EDD533173A33}" dt="2025-04-24T18:27:36.610" v="75" actId="2696"/>
        <pc:sldMkLst>
          <pc:docMk/>
          <pc:sldMk cId="3290090386" sldId="504"/>
        </pc:sldMkLst>
      </pc:sldChg>
      <pc:sldChg chg="modSp mod">
        <pc:chgData name="Dave Trabert" userId="9c4c4bc7-a937-467d-bcce-2903383c47d5" providerId="ADAL" clId="{686294DE-0156-4A2A-AD6D-EDD533173A33}" dt="2025-04-25T14:11:33.164" v="128" actId="207"/>
        <pc:sldMkLst>
          <pc:docMk/>
          <pc:sldMk cId="4261687918" sldId="591"/>
        </pc:sldMkLst>
        <pc:spChg chg="mod">
          <ac:chgData name="Dave Trabert" userId="9c4c4bc7-a937-467d-bcce-2903383c47d5" providerId="ADAL" clId="{686294DE-0156-4A2A-AD6D-EDD533173A33}" dt="2025-04-25T14:11:33.164" v="128" actId="207"/>
          <ac:spMkLst>
            <pc:docMk/>
            <pc:sldMk cId="4261687918" sldId="591"/>
            <ac:spMk id="2" creationId="{EFCE6809-4BB1-2270-FEB8-7B1E3C602B56}"/>
          </ac:spMkLst>
        </pc:spChg>
      </pc:sldChg>
      <pc:sldChg chg="modSp mod setBg">
        <pc:chgData name="Dave Trabert" userId="9c4c4bc7-a937-467d-bcce-2903383c47d5" providerId="ADAL" clId="{686294DE-0156-4A2A-AD6D-EDD533173A33}" dt="2025-04-25T16:16:13.652" v="148" actId="207"/>
        <pc:sldMkLst>
          <pc:docMk/>
          <pc:sldMk cId="2122833542" sldId="592"/>
        </pc:sldMkLst>
        <pc:spChg chg="mod">
          <ac:chgData name="Dave Trabert" userId="9c4c4bc7-a937-467d-bcce-2903383c47d5" providerId="ADAL" clId="{686294DE-0156-4A2A-AD6D-EDD533173A33}" dt="2025-04-25T16:16:13.652" v="148" actId="207"/>
          <ac:spMkLst>
            <pc:docMk/>
            <pc:sldMk cId="2122833542" sldId="592"/>
            <ac:spMk id="2" creationId="{B03DD527-54DB-63EA-3C53-5D9B3C1B639C}"/>
          </ac:spMkLst>
        </pc:spChg>
      </pc:sldChg>
      <pc:sldChg chg="del">
        <pc:chgData name="Dave Trabert" userId="9c4c4bc7-a937-467d-bcce-2903383c47d5" providerId="ADAL" clId="{686294DE-0156-4A2A-AD6D-EDD533173A33}" dt="2025-04-25T16:42:56.555" v="218" actId="47"/>
        <pc:sldMkLst>
          <pc:docMk/>
          <pc:sldMk cId="2349524919" sldId="593"/>
        </pc:sldMkLst>
      </pc:sldChg>
      <pc:sldChg chg="modSp mod">
        <pc:chgData name="Dave Trabert" userId="9c4c4bc7-a937-467d-bcce-2903383c47d5" providerId="ADAL" clId="{686294DE-0156-4A2A-AD6D-EDD533173A33}" dt="2025-04-29T18:27:41.141" v="2845" actId="313"/>
        <pc:sldMkLst>
          <pc:docMk/>
          <pc:sldMk cId="2824940562" sldId="596"/>
        </pc:sldMkLst>
        <pc:spChg chg="mod">
          <ac:chgData name="Dave Trabert" userId="9c4c4bc7-a937-467d-bcce-2903383c47d5" providerId="ADAL" clId="{686294DE-0156-4A2A-AD6D-EDD533173A33}" dt="2025-04-29T18:25:57.874" v="2833" actId="207"/>
          <ac:spMkLst>
            <pc:docMk/>
            <pc:sldMk cId="2824940562" sldId="596"/>
            <ac:spMk id="2" creationId="{FEE3182B-5B80-BF54-7C8F-A94B31C38AEF}"/>
          </ac:spMkLst>
        </pc:spChg>
        <pc:spChg chg="mod">
          <ac:chgData name="Dave Trabert" userId="9c4c4bc7-a937-467d-bcce-2903383c47d5" providerId="ADAL" clId="{686294DE-0156-4A2A-AD6D-EDD533173A33}" dt="2025-04-29T18:27:41.141" v="2845" actId="313"/>
          <ac:spMkLst>
            <pc:docMk/>
            <pc:sldMk cId="2824940562" sldId="596"/>
            <ac:spMk id="9" creationId="{26843226-4273-C534-C68F-F5B2067B0D75}"/>
          </ac:spMkLst>
        </pc:spChg>
      </pc:sldChg>
      <pc:sldChg chg="modSp mod modAnim">
        <pc:chgData name="Dave Trabert" userId="9c4c4bc7-a937-467d-bcce-2903383c47d5" providerId="ADAL" clId="{686294DE-0156-4A2A-AD6D-EDD533173A33}" dt="2025-04-29T20:55:32.140" v="5840"/>
        <pc:sldMkLst>
          <pc:docMk/>
          <pc:sldMk cId="2730369109" sldId="597"/>
        </pc:sldMkLst>
        <pc:spChg chg="mod">
          <ac:chgData name="Dave Trabert" userId="9c4c4bc7-a937-467d-bcce-2903383c47d5" providerId="ADAL" clId="{686294DE-0156-4A2A-AD6D-EDD533173A33}" dt="2025-04-29T19:20:15.828" v="3695" actId="20577"/>
          <ac:spMkLst>
            <pc:docMk/>
            <pc:sldMk cId="2730369109" sldId="597"/>
            <ac:spMk id="2" creationId="{8B0BAB65-BFFA-24EF-24DC-E18C57E1BF2C}"/>
          </ac:spMkLst>
        </pc:spChg>
        <pc:spChg chg="mod">
          <ac:chgData name="Dave Trabert" userId="9c4c4bc7-a937-467d-bcce-2903383c47d5" providerId="ADAL" clId="{686294DE-0156-4A2A-AD6D-EDD533173A33}" dt="2025-04-29T19:22:43.130" v="3713" actId="207"/>
          <ac:spMkLst>
            <pc:docMk/>
            <pc:sldMk cId="2730369109" sldId="597"/>
            <ac:spMk id="9" creationId="{0B66BF0B-9BC0-51F1-FB6B-21584DA29959}"/>
          </ac:spMkLst>
        </pc:spChg>
      </pc:sldChg>
      <pc:sldChg chg="addSp delSp modSp mod">
        <pc:chgData name="Dave Trabert" userId="9c4c4bc7-a937-467d-bcce-2903383c47d5" providerId="ADAL" clId="{686294DE-0156-4A2A-AD6D-EDD533173A33}" dt="2025-04-29T19:34:47.457" v="4240" actId="14100"/>
        <pc:sldMkLst>
          <pc:docMk/>
          <pc:sldMk cId="3837653188" sldId="598"/>
        </pc:sldMkLst>
        <pc:spChg chg="mod">
          <ac:chgData name="Dave Trabert" userId="9c4c4bc7-a937-467d-bcce-2903383c47d5" providerId="ADAL" clId="{686294DE-0156-4A2A-AD6D-EDD533173A33}" dt="2025-04-29T18:26:35.722" v="2837" actId="207"/>
          <ac:spMkLst>
            <pc:docMk/>
            <pc:sldMk cId="3837653188" sldId="598"/>
            <ac:spMk id="2" creationId="{E5493891-4538-1390-5E96-E5087893C93B}"/>
          </ac:spMkLst>
        </pc:spChg>
        <pc:spChg chg="mod">
          <ac:chgData name="Dave Trabert" userId="9c4c4bc7-a937-467d-bcce-2903383c47d5" providerId="ADAL" clId="{686294DE-0156-4A2A-AD6D-EDD533173A33}" dt="2025-04-29T19:34:47.457" v="4240" actId="14100"/>
          <ac:spMkLst>
            <pc:docMk/>
            <pc:sldMk cId="3837653188" sldId="598"/>
            <ac:spMk id="9" creationId="{FEB379B3-8799-735F-5255-52CEEE9C4343}"/>
          </ac:spMkLst>
        </pc:spChg>
        <pc:picChg chg="add del mod modCrop">
          <ac:chgData name="Dave Trabert" userId="9c4c4bc7-a937-467d-bcce-2903383c47d5" providerId="ADAL" clId="{686294DE-0156-4A2A-AD6D-EDD533173A33}" dt="2025-04-29T19:34:42.312" v="4239" actId="478"/>
          <ac:picMkLst>
            <pc:docMk/>
            <pc:sldMk cId="3837653188" sldId="598"/>
            <ac:picMk id="3" creationId="{93094AED-9307-19C6-119C-D7D58A4DB259}"/>
          </ac:picMkLst>
        </pc:picChg>
      </pc:sldChg>
      <pc:sldChg chg="modSp mod modAnim">
        <pc:chgData name="Dave Trabert" userId="9c4c4bc7-a937-467d-bcce-2903383c47d5" providerId="ADAL" clId="{686294DE-0156-4A2A-AD6D-EDD533173A33}" dt="2025-04-29T21:45:46.955" v="5848" actId="20577"/>
        <pc:sldMkLst>
          <pc:docMk/>
          <pc:sldMk cId="1784780522" sldId="599"/>
        </pc:sldMkLst>
        <pc:spChg chg="mod">
          <ac:chgData name="Dave Trabert" userId="9c4c4bc7-a937-467d-bcce-2903383c47d5" providerId="ADAL" clId="{686294DE-0156-4A2A-AD6D-EDD533173A33}" dt="2025-04-29T18:26:50.332" v="2839" actId="207"/>
          <ac:spMkLst>
            <pc:docMk/>
            <pc:sldMk cId="1784780522" sldId="599"/>
            <ac:spMk id="2" creationId="{82CC681E-80D7-1416-8798-9D5CDAFA948F}"/>
          </ac:spMkLst>
        </pc:spChg>
        <pc:spChg chg="mod">
          <ac:chgData name="Dave Trabert" userId="9c4c4bc7-a937-467d-bcce-2903383c47d5" providerId="ADAL" clId="{686294DE-0156-4A2A-AD6D-EDD533173A33}" dt="2025-04-29T21:45:46.955" v="5848" actId="20577"/>
          <ac:spMkLst>
            <pc:docMk/>
            <pc:sldMk cId="1784780522" sldId="599"/>
            <ac:spMk id="9" creationId="{C1A8CDAE-F6F9-8858-610C-67C58B9DD6A6}"/>
          </ac:spMkLst>
        </pc:spChg>
      </pc:sldChg>
      <pc:sldChg chg="del">
        <pc:chgData name="Dave Trabert" userId="9c4c4bc7-a937-467d-bcce-2903383c47d5" providerId="ADAL" clId="{686294DE-0156-4A2A-AD6D-EDD533173A33}" dt="2025-04-24T18:27:09.853" v="73" actId="2696"/>
        <pc:sldMkLst>
          <pc:docMk/>
          <pc:sldMk cId="2255292810" sldId="600"/>
        </pc:sldMkLst>
      </pc:sldChg>
      <pc:sldChg chg="del">
        <pc:chgData name="Dave Trabert" userId="9c4c4bc7-a937-467d-bcce-2903383c47d5" providerId="ADAL" clId="{686294DE-0156-4A2A-AD6D-EDD533173A33}" dt="2025-04-24T18:27:09.853" v="73" actId="2696"/>
        <pc:sldMkLst>
          <pc:docMk/>
          <pc:sldMk cId="4051463139" sldId="602"/>
        </pc:sldMkLst>
      </pc:sldChg>
      <pc:sldChg chg="del">
        <pc:chgData name="Dave Trabert" userId="9c4c4bc7-a937-467d-bcce-2903383c47d5" providerId="ADAL" clId="{686294DE-0156-4A2A-AD6D-EDD533173A33}" dt="2025-04-24T18:27:09.853" v="73" actId="2696"/>
        <pc:sldMkLst>
          <pc:docMk/>
          <pc:sldMk cId="934239097" sldId="603"/>
        </pc:sldMkLst>
      </pc:sldChg>
      <pc:sldChg chg="del">
        <pc:chgData name="Dave Trabert" userId="9c4c4bc7-a937-467d-bcce-2903383c47d5" providerId="ADAL" clId="{686294DE-0156-4A2A-AD6D-EDD533173A33}" dt="2025-04-24T18:27:09.853" v="73" actId="2696"/>
        <pc:sldMkLst>
          <pc:docMk/>
          <pc:sldMk cId="3612261866" sldId="604"/>
        </pc:sldMkLst>
      </pc:sldChg>
      <pc:sldChg chg="del">
        <pc:chgData name="Dave Trabert" userId="9c4c4bc7-a937-467d-bcce-2903383c47d5" providerId="ADAL" clId="{686294DE-0156-4A2A-AD6D-EDD533173A33}" dt="2025-04-24T18:27:20.545" v="74" actId="2696"/>
        <pc:sldMkLst>
          <pc:docMk/>
          <pc:sldMk cId="3803247211" sldId="605"/>
        </pc:sldMkLst>
      </pc:sldChg>
      <pc:sldChg chg="del">
        <pc:chgData name="Dave Trabert" userId="9c4c4bc7-a937-467d-bcce-2903383c47d5" providerId="ADAL" clId="{686294DE-0156-4A2A-AD6D-EDD533173A33}" dt="2025-04-24T18:27:20.545" v="74" actId="2696"/>
        <pc:sldMkLst>
          <pc:docMk/>
          <pc:sldMk cId="2175157109" sldId="606"/>
        </pc:sldMkLst>
      </pc:sldChg>
      <pc:sldChg chg="del">
        <pc:chgData name="Dave Trabert" userId="9c4c4bc7-a937-467d-bcce-2903383c47d5" providerId="ADAL" clId="{686294DE-0156-4A2A-AD6D-EDD533173A33}" dt="2025-04-24T18:27:20.545" v="74" actId="2696"/>
        <pc:sldMkLst>
          <pc:docMk/>
          <pc:sldMk cId="945296730" sldId="607"/>
        </pc:sldMkLst>
      </pc:sldChg>
      <pc:sldChg chg="del">
        <pc:chgData name="Dave Trabert" userId="9c4c4bc7-a937-467d-bcce-2903383c47d5" providerId="ADAL" clId="{686294DE-0156-4A2A-AD6D-EDD533173A33}" dt="2025-04-24T18:27:36.610" v="75" actId="2696"/>
        <pc:sldMkLst>
          <pc:docMk/>
          <pc:sldMk cId="2608625861" sldId="608"/>
        </pc:sldMkLst>
      </pc:sldChg>
      <pc:sldChg chg="del">
        <pc:chgData name="Dave Trabert" userId="9c4c4bc7-a937-467d-bcce-2903383c47d5" providerId="ADAL" clId="{686294DE-0156-4A2A-AD6D-EDD533173A33}" dt="2025-04-24T18:27:36.610" v="75" actId="2696"/>
        <pc:sldMkLst>
          <pc:docMk/>
          <pc:sldMk cId="332973583" sldId="609"/>
        </pc:sldMkLst>
      </pc:sldChg>
      <pc:sldChg chg="del">
        <pc:chgData name="Dave Trabert" userId="9c4c4bc7-a937-467d-bcce-2903383c47d5" providerId="ADAL" clId="{686294DE-0156-4A2A-AD6D-EDD533173A33}" dt="2025-04-24T18:27:09.853" v="73" actId="2696"/>
        <pc:sldMkLst>
          <pc:docMk/>
          <pc:sldMk cId="2048031588" sldId="610"/>
        </pc:sldMkLst>
      </pc:sldChg>
      <pc:sldChg chg="del">
        <pc:chgData name="Dave Trabert" userId="9c4c4bc7-a937-467d-bcce-2903383c47d5" providerId="ADAL" clId="{686294DE-0156-4A2A-AD6D-EDD533173A33}" dt="2025-04-24T18:27:20.545" v="74" actId="2696"/>
        <pc:sldMkLst>
          <pc:docMk/>
          <pc:sldMk cId="2445072980" sldId="611"/>
        </pc:sldMkLst>
      </pc:sldChg>
      <pc:sldChg chg="addSp delSp modSp mod ord setBg">
        <pc:chgData name="Dave Trabert" userId="9c4c4bc7-a937-467d-bcce-2903383c47d5" providerId="ADAL" clId="{686294DE-0156-4A2A-AD6D-EDD533173A33}" dt="2025-04-25T16:14:25.673" v="145" actId="1076"/>
        <pc:sldMkLst>
          <pc:docMk/>
          <pc:sldMk cId="2161300181" sldId="612"/>
        </pc:sldMkLst>
        <pc:spChg chg="mod">
          <ac:chgData name="Dave Trabert" userId="9c4c4bc7-a937-467d-bcce-2903383c47d5" providerId="ADAL" clId="{686294DE-0156-4A2A-AD6D-EDD533173A33}" dt="2025-04-25T13:41:02.232" v="126" actId="207"/>
          <ac:spMkLst>
            <pc:docMk/>
            <pc:sldMk cId="2161300181" sldId="612"/>
            <ac:spMk id="2" creationId="{0B36AD24-1B28-66D9-B4C6-BFC1FCCDD508}"/>
          </ac:spMkLst>
        </pc:spChg>
        <pc:picChg chg="add mod">
          <ac:chgData name="Dave Trabert" userId="9c4c4bc7-a937-467d-bcce-2903383c47d5" providerId="ADAL" clId="{686294DE-0156-4A2A-AD6D-EDD533173A33}" dt="2025-04-25T16:14:25.673" v="145" actId="1076"/>
          <ac:picMkLst>
            <pc:docMk/>
            <pc:sldMk cId="2161300181" sldId="612"/>
            <ac:picMk id="11" creationId="{DA3607F1-4295-0CEA-5BA4-5AD7C8C51DFC}"/>
          </ac:picMkLst>
        </pc:picChg>
      </pc:sldChg>
      <pc:sldChg chg="addSp delSp modSp add mod">
        <pc:chgData name="Dave Trabert" userId="9c4c4bc7-a937-467d-bcce-2903383c47d5" providerId="ADAL" clId="{686294DE-0156-4A2A-AD6D-EDD533173A33}" dt="2025-04-25T16:29:33.865" v="174" actId="1076"/>
        <pc:sldMkLst>
          <pc:docMk/>
          <pc:sldMk cId="1709443336" sldId="613"/>
        </pc:sldMkLst>
        <pc:spChg chg="mod">
          <ac:chgData name="Dave Trabert" userId="9c4c4bc7-a937-467d-bcce-2903383c47d5" providerId="ADAL" clId="{686294DE-0156-4A2A-AD6D-EDD533173A33}" dt="2025-04-25T16:16:53.873" v="167" actId="20577"/>
          <ac:spMkLst>
            <pc:docMk/>
            <pc:sldMk cId="1709443336" sldId="613"/>
            <ac:spMk id="2" creationId="{6CFF9580-8A67-C6D2-4413-0E6F432C6774}"/>
          </ac:spMkLst>
        </pc:spChg>
        <pc:picChg chg="add mod">
          <ac:chgData name="Dave Trabert" userId="9c4c4bc7-a937-467d-bcce-2903383c47d5" providerId="ADAL" clId="{686294DE-0156-4A2A-AD6D-EDD533173A33}" dt="2025-04-25T16:29:33.865" v="174" actId="1076"/>
          <ac:picMkLst>
            <pc:docMk/>
            <pc:sldMk cId="1709443336" sldId="613"/>
            <ac:picMk id="4" creationId="{8A4D0FF8-7A69-6B4F-DAF0-73CE544F230C}"/>
          </ac:picMkLst>
        </pc:picChg>
      </pc:sldChg>
      <pc:sldChg chg="del">
        <pc:chgData name="Dave Trabert" userId="9c4c4bc7-a937-467d-bcce-2903383c47d5" providerId="ADAL" clId="{686294DE-0156-4A2A-AD6D-EDD533173A33}" dt="2025-04-24T18:27:20.545" v="74" actId="2696"/>
        <pc:sldMkLst>
          <pc:docMk/>
          <pc:sldMk cId="3762205871" sldId="613"/>
        </pc:sldMkLst>
      </pc:sldChg>
      <pc:sldChg chg="addSp delSp modSp add mod">
        <pc:chgData name="Dave Trabert" userId="9c4c4bc7-a937-467d-bcce-2903383c47d5" providerId="ADAL" clId="{686294DE-0156-4A2A-AD6D-EDD533173A33}" dt="2025-04-25T16:37:52.242" v="207" actId="1076"/>
        <pc:sldMkLst>
          <pc:docMk/>
          <pc:sldMk cId="3788009366" sldId="614"/>
        </pc:sldMkLst>
        <pc:spChg chg="mod">
          <ac:chgData name="Dave Trabert" userId="9c4c4bc7-a937-467d-bcce-2903383c47d5" providerId="ADAL" clId="{686294DE-0156-4A2A-AD6D-EDD533173A33}" dt="2025-04-25T16:32:26.866" v="201" actId="20577"/>
          <ac:spMkLst>
            <pc:docMk/>
            <pc:sldMk cId="3788009366" sldId="614"/>
            <ac:spMk id="2" creationId="{7E569F92-CB54-ECD7-FF7B-16855988BF30}"/>
          </ac:spMkLst>
        </pc:spChg>
        <pc:picChg chg="add mod">
          <ac:chgData name="Dave Trabert" userId="9c4c4bc7-a937-467d-bcce-2903383c47d5" providerId="ADAL" clId="{686294DE-0156-4A2A-AD6D-EDD533173A33}" dt="2025-04-25T16:37:52.242" v="207" actId="1076"/>
          <ac:picMkLst>
            <pc:docMk/>
            <pc:sldMk cId="3788009366" sldId="614"/>
            <ac:picMk id="6" creationId="{A1E87E25-BBA0-8EA0-D7F6-EE5817F77325}"/>
          </ac:picMkLst>
        </pc:picChg>
      </pc:sldChg>
      <pc:sldChg chg="add del">
        <pc:chgData name="Dave Trabert" userId="9c4c4bc7-a937-467d-bcce-2903383c47d5" providerId="ADAL" clId="{686294DE-0156-4A2A-AD6D-EDD533173A33}" dt="2025-04-25T16:32:32.775" v="202" actId="47"/>
        <pc:sldMkLst>
          <pc:docMk/>
          <pc:sldMk cId="2961079680" sldId="615"/>
        </pc:sldMkLst>
      </pc:sldChg>
      <pc:sldChg chg="addSp delSp modSp add mod">
        <pc:chgData name="Dave Trabert" userId="9c4c4bc7-a937-467d-bcce-2903383c47d5" providerId="ADAL" clId="{686294DE-0156-4A2A-AD6D-EDD533173A33}" dt="2025-04-25T16:42:26.979" v="217" actId="14100"/>
        <pc:sldMkLst>
          <pc:docMk/>
          <pc:sldMk cId="3534282304" sldId="615"/>
        </pc:sldMkLst>
        <pc:spChg chg="mod">
          <ac:chgData name="Dave Trabert" userId="9c4c4bc7-a937-467d-bcce-2903383c47d5" providerId="ADAL" clId="{686294DE-0156-4A2A-AD6D-EDD533173A33}" dt="2025-04-25T16:38:24.734" v="211" actId="20577"/>
          <ac:spMkLst>
            <pc:docMk/>
            <pc:sldMk cId="3534282304" sldId="615"/>
            <ac:spMk id="2" creationId="{8F995C29-E437-E3D9-34DE-561FC78BC9FB}"/>
          </ac:spMkLst>
        </pc:spChg>
        <pc:picChg chg="add mod">
          <ac:chgData name="Dave Trabert" userId="9c4c4bc7-a937-467d-bcce-2903383c47d5" providerId="ADAL" clId="{686294DE-0156-4A2A-AD6D-EDD533173A33}" dt="2025-04-25T16:42:26.979" v="217" actId="14100"/>
          <ac:picMkLst>
            <pc:docMk/>
            <pc:sldMk cId="3534282304" sldId="615"/>
            <ac:picMk id="4" creationId="{F5C1C5ED-79AB-6EDC-8A2B-FA7870C22618}"/>
          </ac:picMkLst>
        </pc:picChg>
      </pc:sldChg>
      <pc:sldChg chg="addSp delSp modSp add mod delAnim">
        <pc:chgData name="Dave Trabert" userId="9c4c4bc7-a937-467d-bcce-2903383c47d5" providerId="ADAL" clId="{686294DE-0156-4A2A-AD6D-EDD533173A33}" dt="2025-04-25T16:53:04.554" v="279" actId="113"/>
        <pc:sldMkLst>
          <pc:docMk/>
          <pc:sldMk cId="130108213" sldId="616"/>
        </pc:sldMkLst>
        <pc:spChg chg="mod">
          <ac:chgData name="Dave Trabert" userId="9c4c4bc7-a937-467d-bcce-2903383c47d5" providerId="ADAL" clId="{686294DE-0156-4A2A-AD6D-EDD533173A33}" dt="2025-04-25T16:49:12.155" v="262" actId="20577"/>
          <ac:spMkLst>
            <pc:docMk/>
            <pc:sldMk cId="130108213" sldId="616"/>
            <ac:spMk id="2" creationId="{7D96A3F9-FB1F-4098-287A-2EDBEA8A360B}"/>
          </ac:spMkLst>
        </pc:spChg>
        <pc:spChg chg="add mod">
          <ac:chgData name="Dave Trabert" userId="9c4c4bc7-a937-467d-bcce-2903383c47d5" providerId="ADAL" clId="{686294DE-0156-4A2A-AD6D-EDD533173A33}" dt="2025-04-25T16:53:04.554" v="279" actId="113"/>
          <ac:spMkLst>
            <pc:docMk/>
            <pc:sldMk cId="130108213" sldId="616"/>
            <ac:spMk id="10" creationId="{4D59F496-2060-CCC6-2101-7606F796EC1E}"/>
          </ac:spMkLst>
        </pc:spChg>
        <pc:picChg chg="add mod ord">
          <ac:chgData name="Dave Trabert" userId="9c4c4bc7-a937-467d-bcce-2903383c47d5" providerId="ADAL" clId="{686294DE-0156-4A2A-AD6D-EDD533173A33}" dt="2025-04-25T16:48:59.001" v="254" actId="1076"/>
          <ac:picMkLst>
            <pc:docMk/>
            <pc:sldMk cId="130108213" sldId="616"/>
            <ac:picMk id="7" creationId="{612D1060-DCC7-85DE-D2A8-179B3638D741}"/>
          </ac:picMkLst>
        </pc:picChg>
      </pc:sldChg>
      <pc:sldChg chg="addSp delSp modSp add mod">
        <pc:chgData name="Dave Trabert" userId="9c4c4bc7-a937-467d-bcce-2903383c47d5" providerId="ADAL" clId="{686294DE-0156-4A2A-AD6D-EDD533173A33}" dt="2025-04-25T18:23:24.676" v="495" actId="1076"/>
        <pc:sldMkLst>
          <pc:docMk/>
          <pc:sldMk cId="3237348946" sldId="617"/>
        </pc:sldMkLst>
        <pc:spChg chg="mod">
          <ac:chgData name="Dave Trabert" userId="9c4c4bc7-a937-467d-bcce-2903383c47d5" providerId="ADAL" clId="{686294DE-0156-4A2A-AD6D-EDD533173A33}" dt="2025-04-25T17:43:14.221" v="334" actId="20577"/>
          <ac:spMkLst>
            <pc:docMk/>
            <pc:sldMk cId="3237348946" sldId="617"/>
            <ac:spMk id="2" creationId="{90A012A4-166A-C4EA-9655-38EC52F8E058}"/>
          </ac:spMkLst>
        </pc:spChg>
        <pc:spChg chg="add mod">
          <ac:chgData name="Dave Trabert" userId="9c4c4bc7-a937-467d-bcce-2903383c47d5" providerId="ADAL" clId="{686294DE-0156-4A2A-AD6D-EDD533173A33}" dt="2025-04-25T18:23:24.676" v="495" actId="1076"/>
          <ac:spMkLst>
            <pc:docMk/>
            <pc:sldMk cId="3237348946" sldId="617"/>
            <ac:spMk id="11" creationId="{4E83EDE2-2E8A-0C00-B200-258F1EC9D5C5}"/>
          </ac:spMkLst>
        </pc:spChg>
        <pc:picChg chg="add mod">
          <ac:chgData name="Dave Trabert" userId="9c4c4bc7-a937-467d-bcce-2903383c47d5" providerId="ADAL" clId="{686294DE-0156-4A2A-AD6D-EDD533173A33}" dt="2025-04-25T18:22:00.231" v="340" actId="1076"/>
          <ac:picMkLst>
            <pc:docMk/>
            <pc:sldMk cId="3237348946" sldId="617"/>
            <ac:picMk id="9" creationId="{E3AD3116-B195-3A46-99AC-34C10CBF75AA}"/>
          </ac:picMkLst>
        </pc:picChg>
      </pc:sldChg>
      <pc:sldChg chg="addSp delSp modSp add mod">
        <pc:chgData name="Dave Trabert" userId="9c4c4bc7-a937-467d-bcce-2903383c47d5" providerId="ADAL" clId="{686294DE-0156-4A2A-AD6D-EDD533173A33}" dt="2025-04-25T19:47:23.932" v="698" actId="1076"/>
        <pc:sldMkLst>
          <pc:docMk/>
          <pc:sldMk cId="2039030294" sldId="618"/>
        </pc:sldMkLst>
        <pc:spChg chg="mod">
          <ac:chgData name="Dave Trabert" userId="9c4c4bc7-a937-467d-bcce-2903383c47d5" providerId="ADAL" clId="{686294DE-0156-4A2A-AD6D-EDD533173A33}" dt="2025-04-25T18:42:04.704" v="568" actId="20577"/>
          <ac:spMkLst>
            <pc:docMk/>
            <pc:sldMk cId="2039030294" sldId="618"/>
            <ac:spMk id="2" creationId="{9A2A239B-9042-AF2F-049C-1B02DC50284E}"/>
          </ac:spMkLst>
        </pc:spChg>
        <pc:spChg chg="mod">
          <ac:chgData name="Dave Trabert" userId="9c4c4bc7-a937-467d-bcce-2903383c47d5" providerId="ADAL" clId="{686294DE-0156-4A2A-AD6D-EDD533173A33}" dt="2025-04-25T19:47:19.458" v="697" actId="1076"/>
          <ac:spMkLst>
            <pc:docMk/>
            <pc:sldMk cId="2039030294" sldId="618"/>
            <ac:spMk id="11" creationId="{9E5B91E7-9443-C70F-45BB-ACA7C2622B47}"/>
          </ac:spMkLst>
        </pc:spChg>
        <pc:picChg chg="add mod">
          <ac:chgData name="Dave Trabert" userId="9c4c4bc7-a937-467d-bcce-2903383c47d5" providerId="ADAL" clId="{686294DE-0156-4A2A-AD6D-EDD533173A33}" dt="2025-04-25T19:47:23.932" v="698" actId="1076"/>
          <ac:picMkLst>
            <pc:docMk/>
            <pc:sldMk cId="2039030294" sldId="618"/>
            <ac:picMk id="6" creationId="{8D289D71-DB81-43B1-435A-01D7842603F3}"/>
          </ac:picMkLst>
        </pc:picChg>
      </pc:sldChg>
      <pc:sldChg chg="delSp add del mod">
        <pc:chgData name="Dave Trabert" userId="9c4c4bc7-a937-467d-bcce-2903383c47d5" providerId="ADAL" clId="{686294DE-0156-4A2A-AD6D-EDD533173A33}" dt="2025-04-25T19:43:35.098" v="691" actId="47"/>
        <pc:sldMkLst>
          <pc:docMk/>
          <pc:sldMk cId="1606652718" sldId="619"/>
        </pc:sldMkLst>
      </pc:sldChg>
      <pc:sldChg chg="addSp delSp modSp add mod">
        <pc:chgData name="Dave Trabert" userId="9c4c4bc7-a937-467d-bcce-2903383c47d5" providerId="ADAL" clId="{686294DE-0156-4A2A-AD6D-EDD533173A33}" dt="2025-04-25T19:43:00.125" v="690" actId="1076"/>
        <pc:sldMkLst>
          <pc:docMk/>
          <pc:sldMk cId="1957169186" sldId="620"/>
        </pc:sldMkLst>
        <pc:spChg chg="mod">
          <ac:chgData name="Dave Trabert" userId="9c4c4bc7-a937-467d-bcce-2903383c47d5" providerId="ADAL" clId="{686294DE-0156-4A2A-AD6D-EDD533173A33}" dt="2025-04-25T19:11:27.975" v="686" actId="20577"/>
          <ac:spMkLst>
            <pc:docMk/>
            <pc:sldMk cId="1957169186" sldId="620"/>
            <ac:spMk id="2" creationId="{19BE0586-C6E4-1B1B-7848-1293D03BC95B}"/>
          </ac:spMkLst>
        </pc:spChg>
        <pc:picChg chg="add mod">
          <ac:chgData name="Dave Trabert" userId="9c4c4bc7-a937-467d-bcce-2903383c47d5" providerId="ADAL" clId="{686294DE-0156-4A2A-AD6D-EDD533173A33}" dt="2025-04-25T19:43:00.125" v="690" actId="1076"/>
          <ac:picMkLst>
            <pc:docMk/>
            <pc:sldMk cId="1957169186" sldId="620"/>
            <ac:picMk id="6" creationId="{374FF24D-ED08-7E13-C693-8E482FF1BCA6}"/>
          </ac:picMkLst>
        </pc:picChg>
      </pc:sldChg>
      <pc:sldChg chg="addSp delSp modSp add mod">
        <pc:chgData name="Dave Trabert" userId="9c4c4bc7-a937-467d-bcce-2903383c47d5" providerId="ADAL" clId="{686294DE-0156-4A2A-AD6D-EDD533173A33}" dt="2025-04-26T15:11:49.434" v="2733" actId="1076"/>
        <pc:sldMkLst>
          <pc:docMk/>
          <pc:sldMk cId="2200314201" sldId="621"/>
        </pc:sldMkLst>
        <pc:spChg chg="mod">
          <ac:chgData name="Dave Trabert" userId="9c4c4bc7-a937-467d-bcce-2903383c47d5" providerId="ADAL" clId="{686294DE-0156-4A2A-AD6D-EDD533173A33}" dt="2025-04-26T13:01:37.080" v="820" actId="20577"/>
          <ac:spMkLst>
            <pc:docMk/>
            <pc:sldMk cId="2200314201" sldId="621"/>
            <ac:spMk id="2" creationId="{CAF7E228-D296-05F2-9531-0BA4AA19EF42}"/>
          </ac:spMkLst>
        </pc:spChg>
        <pc:spChg chg="add mod">
          <ac:chgData name="Dave Trabert" userId="9c4c4bc7-a937-467d-bcce-2903383c47d5" providerId="ADAL" clId="{686294DE-0156-4A2A-AD6D-EDD533173A33}" dt="2025-04-26T15:11:49.434" v="2733" actId="1076"/>
          <ac:spMkLst>
            <pc:docMk/>
            <pc:sldMk cId="2200314201" sldId="621"/>
            <ac:spMk id="5" creationId="{979DF506-A11E-E315-5047-D9E62D26E741}"/>
          </ac:spMkLst>
        </pc:spChg>
        <pc:picChg chg="add mod">
          <ac:chgData name="Dave Trabert" userId="9c4c4bc7-a937-467d-bcce-2903383c47d5" providerId="ADAL" clId="{686294DE-0156-4A2A-AD6D-EDD533173A33}" dt="2025-04-25T21:43:40.443" v="815" actId="14100"/>
          <ac:picMkLst>
            <pc:docMk/>
            <pc:sldMk cId="2200314201" sldId="621"/>
            <ac:picMk id="8" creationId="{DD1E2EE0-FD81-0615-AC53-A5478088318E}"/>
          </ac:picMkLst>
        </pc:picChg>
      </pc:sldChg>
      <pc:sldChg chg="modSp add mod modAnim">
        <pc:chgData name="Dave Trabert" userId="9c4c4bc7-a937-467d-bcce-2903383c47d5" providerId="ADAL" clId="{686294DE-0156-4A2A-AD6D-EDD533173A33}" dt="2025-04-26T13:32:57.472" v="1120" actId="20577"/>
        <pc:sldMkLst>
          <pc:docMk/>
          <pc:sldMk cId="687129853" sldId="622"/>
        </pc:sldMkLst>
        <pc:spChg chg="mod">
          <ac:chgData name="Dave Trabert" userId="9c4c4bc7-a937-467d-bcce-2903383c47d5" providerId="ADAL" clId="{686294DE-0156-4A2A-AD6D-EDD533173A33}" dt="2025-04-26T13:28:46.692" v="864" actId="20577"/>
          <ac:spMkLst>
            <pc:docMk/>
            <pc:sldMk cId="687129853" sldId="622"/>
            <ac:spMk id="2" creationId="{015D5D3E-AB4F-4F0B-A2D6-FC0D0FF74FCE}"/>
          </ac:spMkLst>
        </pc:spChg>
        <pc:spChg chg="mod">
          <ac:chgData name="Dave Trabert" userId="9c4c4bc7-a937-467d-bcce-2903383c47d5" providerId="ADAL" clId="{686294DE-0156-4A2A-AD6D-EDD533173A33}" dt="2025-04-26T13:32:57.472" v="1120" actId="20577"/>
          <ac:spMkLst>
            <pc:docMk/>
            <pc:sldMk cId="687129853" sldId="622"/>
            <ac:spMk id="3" creationId="{6FDA0A2F-018A-F4DA-AD74-6CACF00FAF00}"/>
          </ac:spMkLst>
        </pc:spChg>
      </pc:sldChg>
      <pc:sldChg chg="addSp delSp modSp new mod modTransition">
        <pc:chgData name="Dave Trabert" userId="9c4c4bc7-a937-467d-bcce-2903383c47d5" providerId="ADAL" clId="{686294DE-0156-4A2A-AD6D-EDD533173A33}" dt="2025-04-26T13:49:44.270" v="1297" actId="14100"/>
        <pc:sldMkLst>
          <pc:docMk/>
          <pc:sldMk cId="3562087224" sldId="623"/>
        </pc:sldMkLst>
        <pc:spChg chg="mod">
          <ac:chgData name="Dave Trabert" userId="9c4c4bc7-a937-467d-bcce-2903383c47d5" providerId="ADAL" clId="{686294DE-0156-4A2A-AD6D-EDD533173A33}" dt="2025-04-26T13:43:35.201" v="1191" actId="114"/>
          <ac:spMkLst>
            <pc:docMk/>
            <pc:sldMk cId="3562087224" sldId="623"/>
            <ac:spMk id="2" creationId="{BCF85E92-14D7-FE27-0712-43887C7825D7}"/>
          </ac:spMkLst>
        </pc:spChg>
        <pc:spChg chg="add mod">
          <ac:chgData name="Dave Trabert" userId="9c4c4bc7-a937-467d-bcce-2903383c47d5" providerId="ADAL" clId="{686294DE-0156-4A2A-AD6D-EDD533173A33}" dt="2025-04-26T13:46:50.091" v="1232" actId="1076"/>
          <ac:spMkLst>
            <pc:docMk/>
            <pc:sldMk cId="3562087224" sldId="623"/>
            <ac:spMk id="6" creationId="{EC3CF76A-76A0-2AA1-74D2-F411A984B2A5}"/>
          </ac:spMkLst>
        </pc:spChg>
        <pc:spChg chg="add mod">
          <ac:chgData name="Dave Trabert" userId="9c4c4bc7-a937-467d-bcce-2903383c47d5" providerId="ADAL" clId="{686294DE-0156-4A2A-AD6D-EDD533173A33}" dt="2025-04-26T13:48:03.744" v="1280" actId="1076"/>
          <ac:spMkLst>
            <pc:docMk/>
            <pc:sldMk cId="3562087224" sldId="623"/>
            <ac:spMk id="7" creationId="{74B0CE0A-C9D1-4D83-8E2F-40C51606763D}"/>
          </ac:spMkLst>
        </pc:spChg>
        <pc:graphicFrameChg chg="add mod modGraphic">
          <ac:chgData name="Dave Trabert" userId="9c4c4bc7-a937-467d-bcce-2903383c47d5" providerId="ADAL" clId="{686294DE-0156-4A2A-AD6D-EDD533173A33}" dt="2025-04-26T13:42:36.298" v="1162" actId="1076"/>
          <ac:graphicFrameMkLst>
            <pc:docMk/>
            <pc:sldMk cId="3562087224" sldId="623"/>
            <ac:graphicFrameMk id="5" creationId="{773B68B7-ED05-8A3E-7444-E9A6AD58C88B}"/>
          </ac:graphicFrameMkLst>
        </pc:graphicFrameChg>
        <pc:cxnChg chg="add mod">
          <ac:chgData name="Dave Trabert" userId="9c4c4bc7-a937-467d-bcce-2903383c47d5" providerId="ADAL" clId="{686294DE-0156-4A2A-AD6D-EDD533173A33}" dt="2025-04-26T13:48:57.142" v="1290" actId="692"/>
          <ac:cxnSpMkLst>
            <pc:docMk/>
            <pc:sldMk cId="3562087224" sldId="623"/>
            <ac:cxnSpMk id="9" creationId="{65B1C78C-590B-4F76-0F91-D387E673890E}"/>
          </ac:cxnSpMkLst>
        </pc:cxnChg>
        <pc:cxnChg chg="add mod">
          <ac:chgData name="Dave Trabert" userId="9c4c4bc7-a937-467d-bcce-2903383c47d5" providerId="ADAL" clId="{686294DE-0156-4A2A-AD6D-EDD533173A33}" dt="2025-04-26T13:49:44.270" v="1297" actId="14100"/>
          <ac:cxnSpMkLst>
            <pc:docMk/>
            <pc:sldMk cId="3562087224" sldId="623"/>
            <ac:cxnSpMk id="10" creationId="{11967A2D-91E1-A024-2574-DF45AB30F2F7}"/>
          </ac:cxnSpMkLst>
        </pc:cxnChg>
      </pc:sldChg>
      <pc:sldChg chg="addSp delSp modSp new del mod">
        <pc:chgData name="Dave Trabert" userId="9c4c4bc7-a937-467d-bcce-2903383c47d5" providerId="ADAL" clId="{686294DE-0156-4A2A-AD6D-EDD533173A33}" dt="2025-04-26T13:51:46.968" v="1344" actId="47"/>
        <pc:sldMkLst>
          <pc:docMk/>
          <pc:sldMk cId="1274392848" sldId="624"/>
        </pc:sldMkLst>
      </pc:sldChg>
      <pc:sldChg chg="addSp delSp modSp add mod">
        <pc:chgData name="Dave Trabert" userId="9c4c4bc7-a937-467d-bcce-2903383c47d5" providerId="ADAL" clId="{686294DE-0156-4A2A-AD6D-EDD533173A33}" dt="2025-04-26T14:23:59.222" v="2248" actId="20577"/>
        <pc:sldMkLst>
          <pc:docMk/>
          <pc:sldMk cId="3327910208" sldId="624"/>
        </pc:sldMkLst>
        <pc:spChg chg="mod">
          <ac:chgData name="Dave Trabert" userId="9c4c4bc7-a937-467d-bcce-2903383c47d5" providerId="ADAL" clId="{686294DE-0156-4A2A-AD6D-EDD533173A33}" dt="2025-04-26T13:52:03.776" v="1371" actId="20577"/>
          <ac:spMkLst>
            <pc:docMk/>
            <pc:sldMk cId="3327910208" sldId="624"/>
            <ac:spMk id="2" creationId="{993E18D1-4BE8-FBCB-46A1-DAC30A1ACAB2}"/>
          </ac:spMkLst>
        </pc:spChg>
        <pc:spChg chg="mod">
          <ac:chgData name="Dave Trabert" userId="9c4c4bc7-a937-467d-bcce-2903383c47d5" providerId="ADAL" clId="{686294DE-0156-4A2A-AD6D-EDD533173A33}" dt="2025-04-26T14:02:51.270" v="1825" actId="1076"/>
          <ac:spMkLst>
            <pc:docMk/>
            <pc:sldMk cId="3327910208" sldId="624"/>
            <ac:spMk id="6" creationId="{22AEB9DD-6CB4-C078-E150-A833F0905AD7}"/>
          </ac:spMkLst>
        </pc:spChg>
        <pc:graphicFrameChg chg="mod modGraphic">
          <ac:chgData name="Dave Trabert" userId="9c4c4bc7-a937-467d-bcce-2903383c47d5" providerId="ADAL" clId="{686294DE-0156-4A2A-AD6D-EDD533173A33}" dt="2025-04-26T14:23:59.222" v="2248" actId="20577"/>
          <ac:graphicFrameMkLst>
            <pc:docMk/>
            <pc:sldMk cId="3327910208" sldId="624"/>
            <ac:graphicFrameMk id="5" creationId="{4EFE0F0C-9CE1-C666-841D-CA499370F3B2}"/>
          </ac:graphicFrameMkLst>
        </pc:graphicFrameChg>
        <pc:cxnChg chg="mod">
          <ac:chgData name="Dave Trabert" userId="9c4c4bc7-a937-467d-bcce-2903383c47d5" providerId="ADAL" clId="{686294DE-0156-4A2A-AD6D-EDD533173A33}" dt="2025-04-26T14:11:41.891" v="1991" actId="1076"/>
          <ac:cxnSpMkLst>
            <pc:docMk/>
            <pc:sldMk cId="3327910208" sldId="624"/>
            <ac:cxnSpMk id="9" creationId="{E84D8620-9B92-5A8E-66FD-41C3103A1716}"/>
          </ac:cxnSpMkLst>
        </pc:cxnChg>
        <pc:cxnChg chg="add mod">
          <ac:chgData name="Dave Trabert" userId="9c4c4bc7-a937-467d-bcce-2903383c47d5" providerId="ADAL" clId="{686294DE-0156-4A2A-AD6D-EDD533173A33}" dt="2025-04-26T14:16:41.873" v="2147" actId="1076"/>
          <ac:cxnSpMkLst>
            <pc:docMk/>
            <pc:sldMk cId="3327910208" sldId="624"/>
            <ac:cxnSpMk id="11" creationId="{ADE3A315-9035-154A-40F5-7699218F211D}"/>
          </ac:cxnSpMkLst>
        </pc:cxnChg>
        <pc:cxnChg chg="add mod">
          <ac:chgData name="Dave Trabert" userId="9c4c4bc7-a937-467d-bcce-2903383c47d5" providerId="ADAL" clId="{686294DE-0156-4A2A-AD6D-EDD533173A33}" dt="2025-04-26T14:16:48.102" v="2148" actId="14100"/>
          <ac:cxnSpMkLst>
            <pc:docMk/>
            <pc:sldMk cId="3327910208" sldId="624"/>
            <ac:cxnSpMk id="15" creationId="{9B0EA4B0-7FEE-B926-C5BB-AE2774804B4E}"/>
          </ac:cxnSpMkLst>
        </pc:cxnChg>
      </pc:sldChg>
      <pc:sldChg chg="addSp delSp modSp new mod modTransition">
        <pc:chgData name="Dave Trabert" userId="9c4c4bc7-a937-467d-bcce-2903383c47d5" providerId="ADAL" clId="{686294DE-0156-4A2A-AD6D-EDD533173A33}" dt="2025-04-26T14:24:55.955" v="2261"/>
        <pc:sldMkLst>
          <pc:docMk/>
          <pc:sldMk cId="3522246547" sldId="625"/>
        </pc:sldMkLst>
        <pc:spChg chg="mod">
          <ac:chgData name="Dave Trabert" userId="9c4c4bc7-a937-467d-bcce-2903383c47d5" providerId="ADAL" clId="{686294DE-0156-4A2A-AD6D-EDD533173A33}" dt="2025-04-26T14:18:17.518" v="2209" actId="114"/>
          <ac:spMkLst>
            <pc:docMk/>
            <pc:sldMk cId="3522246547" sldId="625"/>
            <ac:spMk id="2" creationId="{18CB0A12-DF12-F6DB-05E3-40200521960F}"/>
          </ac:spMkLst>
        </pc:spChg>
        <pc:picChg chg="add mod">
          <ac:chgData name="Dave Trabert" userId="9c4c4bc7-a937-467d-bcce-2903383c47d5" providerId="ADAL" clId="{686294DE-0156-4A2A-AD6D-EDD533173A33}" dt="2025-04-26T14:22:03.582" v="2224" actId="1076"/>
          <ac:picMkLst>
            <pc:docMk/>
            <pc:sldMk cId="3522246547" sldId="625"/>
            <ac:picMk id="9" creationId="{7AC40576-199E-ABCF-552C-0211F20A5ACA}"/>
          </ac:picMkLst>
        </pc:picChg>
      </pc:sldChg>
      <pc:sldChg chg="modSp add mod modAnim">
        <pc:chgData name="Dave Trabert" userId="9c4c4bc7-a937-467d-bcce-2903383c47d5" providerId="ADAL" clId="{686294DE-0156-4A2A-AD6D-EDD533173A33}" dt="2025-04-26T14:34:16.049" v="2292" actId="207"/>
        <pc:sldMkLst>
          <pc:docMk/>
          <pc:sldMk cId="347930207" sldId="626"/>
        </pc:sldMkLst>
        <pc:spChg chg="mod">
          <ac:chgData name="Dave Trabert" userId="9c4c4bc7-a937-467d-bcce-2903383c47d5" providerId="ADAL" clId="{686294DE-0156-4A2A-AD6D-EDD533173A33}" dt="2025-04-26T14:25:35.562" v="2283" actId="20577"/>
          <ac:spMkLst>
            <pc:docMk/>
            <pc:sldMk cId="347930207" sldId="626"/>
            <ac:spMk id="2" creationId="{70F60939-CED7-C89B-0954-2BFE81047C3B}"/>
          </ac:spMkLst>
        </pc:spChg>
        <pc:spChg chg="mod">
          <ac:chgData name="Dave Trabert" userId="9c4c4bc7-a937-467d-bcce-2903383c47d5" providerId="ADAL" clId="{686294DE-0156-4A2A-AD6D-EDD533173A33}" dt="2025-04-26T14:34:16.049" v="2292" actId="207"/>
          <ac:spMkLst>
            <pc:docMk/>
            <pc:sldMk cId="347930207" sldId="626"/>
            <ac:spMk id="3" creationId="{7A779BA4-3C88-5B6E-3C32-0520F9AE3E29}"/>
          </ac:spMkLst>
        </pc:spChg>
      </pc:sldChg>
      <pc:sldChg chg="addSp delSp modSp new mod modTransition">
        <pc:chgData name="Dave Trabert" userId="9c4c4bc7-a937-467d-bcce-2903383c47d5" providerId="ADAL" clId="{686294DE-0156-4A2A-AD6D-EDD533173A33}" dt="2025-04-29T20:52:51.039" v="5770"/>
        <pc:sldMkLst>
          <pc:docMk/>
          <pc:sldMk cId="4035944734" sldId="627"/>
        </pc:sldMkLst>
        <pc:spChg chg="mod">
          <ac:chgData name="Dave Trabert" userId="9c4c4bc7-a937-467d-bcce-2903383c47d5" providerId="ADAL" clId="{686294DE-0156-4A2A-AD6D-EDD533173A33}" dt="2025-04-26T14:38:25.200" v="2341" actId="114"/>
          <ac:spMkLst>
            <pc:docMk/>
            <pc:sldMk cId="4035944734" sldId="627"/>
            <ac:spMk id="2" creationId="{2DACDAF2-075B-E716-101F-C55B3294FF83}"/>
          </ac:spMkLst>
        </pc:spChg>
        <pc:picChg chg="add mod">
          <ac:chgData name="Dave Trabert" userId="9c4c4bc7-a937-467d-bcce-2903383c47d5" providerId="ADAL" clId="{686294DE-0156-4A2A-AD6D-EDD533173A33}" dt="2025-04-26T14:38:30.374" v="2342" actId="1076"/>
          <ac:picMkLst>
            <pc:docMk/>
            <pc:sldMk cId="4035944734" sldId="627"/>
            <ac:picMk id="4" creationId="{C99BFC72-5E8B-6FE1-F82C-290F16B284A1}"/>
          </ac:picMkLst>
        </pc:picChg>
      </pc:sldChg>
      <pc:sldChg chg="addSp delSp modSp add mod modTransition">
        <pc:chgData name="Dave Trabert" userId="9c4c4bc7-a937-467d-bcce-2903383c47d5" providerId="ADAL" clId="{686294DE-0156-4A2A-AD6D-EDD533173A33}" dt="2025-04-29T20:53:00.030" v="5783"/>
        <pc:sldMkLst>
          <pc:docMk/>
          <pc:sldMk cId="3045155472" sldId="628"/>
        </pc:sldMkLst>
        <pc:spChg chg="add mod">
          <ac:chgData name="Dave Trabert" userId="9c4c4bc7-a937-467d-bcce-2903383c47d5" providerId="ADAL" clId="{686294DE-0156-4A2A-AD6D-EDD533173A33}" dt="2025-04-26T15:08:25.951" v="2595" actId="1076"/>
          <ac:spMkLst>
            <pc:docMk/>
            <pc:sldMk cId="3045155472" sldId="628"/>
            <ac:spMk id="6" creationId="{B2E7763A-DD1F-6543-1037-5AB69731A7AB}"/>
          </ac:spMkLst>
        </pc:spChg>
        <pc:picChg chg="add mod">
          <ac:chgData name="Dave Trabert" userId="9c4c4bc7-a937-467d-bcce-2903383c47d5" providerId="ADAL" clId="{686294DE-0156-4A2A-AD6D-EDD533173A33}" dt="2025-04-26T15:03:24.725" v="2348" actId="1076"/>
          <ac:picMkLst>
            <pc:docMk/>
            <pc:sldMk cId="3045155472" sldId="628"/>
            <ac:picMk id="5" creationId="{F49A1358-46F5-3ABE-8C7F-988F7B7E612D}"/>
          </ac:picMkLst>
        </pc:picChg>
      </pc:sldChg>
      <pc:sldChg chg="addSp delSp modSp add mod modAnim">
        <pc:chgData name="Dave Trabert" userId="9c4c4bc7-a937-467d-bcce-2903383c47d5" providerId="ADAL" clId="{686294DE-0156-4A2A-AD6D-EDD533173A33}" dt="2025-04-29T20:37:39.039" v="5431" actId="1076"/>
        <pc:sldMkLst>
          <pc:docMk/>
          <pc:sldMk cId="1844635863" sldId="629"/>
        </pc:sldMkLst>
        <pc:spChg chg="mod">
          <ac:chgData name="Dave Trabert" userId="9c4c4bc7-a937-467d-bcce-2903383c47d5" providerId="ADAL" clId="{686294DE-0156-4A2A-AD6D-EDD533173A33}" dt="2025-04-29T20:37:32.491" v="5430" actId="6549"/>
          <ac:spMkLst>
            <pc:docMk/>
            <pc:sldMk cId="1844635863" sldId="629"/>
            <ac:spMk id="2" creationId="{3BFDD35F-9199-9629-79E6-4F09750D998C}"/>
          </ac:spMkLst>
        </pc:spChg>
        <pc:spChg chg="add mod">
          <ac:chgData name="Dave Trabert" userId="9c4c4bc7-a937-467d-bcce-2903383c47d5" providerId="ADAL" clId="{686294DE-0156-4A2A-AD6D-EDD533173A33}" dt="2025-04-29T20:31:05.815" v="5356" actId="20577"/>
          <ac:spMkLst>
            <pc:docMk/>
            <pc:sldMk cId="1844635863" sldId="629"/>
            <ac:spMk id="3" creationId="{B83889A7-FA79-68FF-005C-A6280678468E}"/>
          </ac:spMkLst>
        </pc:spChg>
        <pc:spChg chg="del mod">
          <ac:chgData name="Dave Trabert" userId="9c4c4bc7-a937-467d-bcce-2903383c47d5" providerId="ADAL" clId="{686294DE-0156-4A2A-AD6D-EDD533173A33}" dt="2025-04-29T18:28:35.827" v="2849"/>
          <ac:spMkLst>
            <pc:docMk/>
            <pc:sldMk cId="1844635863" sldId="629"/>
            <ac:spMk id="9" creationId="{A2F7A9E1-3282-62CD-C11B-B4F22FB3CF24}"/>
          </ac:spMkLst>
        </pc:spChg>
        <pc:picChg chg="add mod">
          <ac:chgData name="Dave Trabert" userId="9c4c4bc7-a937-467d-bcce-2903383c47d5" providerId="ADAL" clId="{686294DE-0156-4A2A-AD6D-EDD533173A33}" dt="2025-04-29T20:37:39.039" v="5431" actId="1076"/>
          <ac:picMkLst>
            <pc:docMk/>
            <pc:sldMk cId="1844635863" sldId="629"/>
            <ac:picMk id="5" creationId="{84E237E0-2B78-5EBA-69E3-DC2F62DD29C7}"/>
          </ac:picMkLst>
        </pc:picChg>
      </pc:sldChg>
      <pc:sldChg chg="modSp add ord modAnim">
        <pc:chgData name="Dave Trabert" userId="9c4c4bc7-a937-467d-bcce-2903383c47d5" providerId="ADAL" clId="{686294DE-0156-4A2A-AD6D-EDD533173A33}" dt="2025-04-29T20:55:20.863" v="5837"/>
        <pc:sldMkLst>
          <pc:docMk/>
          <pc:sldMk cId="3322310821" sldId="630"/>
        </pc:sldMkLst>
        <pc:spChg chg="mod">
          <ac:chgData name="Dave Trabert" userId="9c4c4bc7-a937-467d-bcce-2903383c47d5" providerId="ADAL" clId="{686294DE-0156-4A2A-AD6D-EDD533173A33}" dt="2025-04-29T19:19:35.029" v="3655" actId="20577"/>
          <ac:spMkLst>
            <pc:docMk/>
            <pc:sldMk cId="3322310821" sldId="630"/>
            <ac:spMk id="9" creationId="{24CED841-E3D2-9CE9-CFB7-D417176706A7}"/>
          </ac:spMkLst>
        </pc:spChg>
      </pc:sldChg>
      <pc:sldChg chg="modSp add mod modAnim">
        <pc:chgData name="Dave Trabert" userId="9c4c4bc7-a937-467d-bcce-2903383c47d5" providerId="ADAL" clId="{686294DE-0156-4A2A-AD6D-EDD533173A33}" dt="2025-04-29T20:55:40.049" v="5842"/>
        <pc:sldMkLst>
          <pc:docMk/>
          <pc:sldMk cId="4188333237" sldId="631"/>
        </pc:sldMkLst>
        <pc:spChg chg="mod">
          <ac:chgData name="Dave Trabert" userId="9c4c4bc7-a937-467d-bcce-2903383c47d5" providerId="ADAL" clId="{686294DE-0156-4A2A-AD6D-EDD533173A33}" dt="2025-04-29T19:25:27.786" v="3735" actId="20577"/>
          <ac:spMkLst>
            <pc:docMk/>
            <pc:sldMk cId="4188333237" sldId="631"/>
            <ac:spMk id="9" creationId="{2CC5BF96-C79F-FEAF-7DE0-56B7CC0A27BC}"/>
          </ac:spMkLst>
        </pc:spChg>
      </pc:sldChg>
      <pc:sldChg chg="modSp add mod modAnim">
        <pc:chgData name="Dave Trabert" userId="9c4c4bc7-a937-467d-bcce-2903383c47d5" providerId="ADAL" clId="{686294DE-0156-4A2A-AD6D-EDD533173A33}" dt="2025-04-29T20:55:51.965" v="5845"/>
        <pc:sldMkLst>
          <pc:docMk/>
          <pc:sldMk cId="3778662544" sldId="632"/>
        </pc:sldMkLst>
        <pc:spChg chg="mod">
          <ac:chgData name="Dave Trabert" userId="9c4c4bc7-a937-467d-bcce-2903383c47d5" providerId="ADAL" clId="{686294DE-0156-4A2A-AD6D-EDD533173A33}" dt="2025-04-29T19:32:13.719" v="4233" actId="255"/>
          <ac:spMkLst>
            <pc:docMk/>
            <pc:sldMk cId="3778662544" sldId="632"/>
            <ac:spMk id="9" creationId="{1EAFD7C9-089D-FB55-1166-C1902B36972E}"/>
          </ac:spMkLst>
        </pc:spChg>
      </pc:sldChg>
      <pc:sldChg chg="modSp add mod modAnim">
        <pc:chgData name="Dave Trabert" userId="9c4c4bc7-a937-467d-bcce-2903383c47d5" providerId="ADAL" clId="{686294DE-0156-4A2A-AD6D-EDD533173A33}" dt="2025-04-29T19:52:57.741" v="5191" actId="207"/>
        <pc:sldMkLst>
          <pc:docMk/>
          <pc:sldMk cId="4170940824" sldId="633"/>
        </pc:sldMkLst>
        <pc:spChg chg="mod">
          <ac:chgData name="Dave Trabert" userId="9c4c4bc7-a937-467d-bcce-2903383c47d5" providerId="ADAL" clId="{686294DE-0156-4A2A-AD6D-EDD533173A33}" dt="2025-04-29T19:43:38.092" v="4348" actId="20577"/>
          <ac:spMkLst>
            <pc:docMk/>
            <pc:sldMk cId="4170940824" sldId="633"/>
            <ac:spMk id="2" creationId="{E3F06576-F0C7-ADFF-1956-9B08EAF4C67D}"/>
          </ac:spMkLst>
        </pc:spChg>
        <pc:spChg chg="mod">
          <ac:chgData name="Dave Trabert" userId="9c4c4bc7-a937-467d-bcce-2903383c47d5" providerId="ADAL" clId="{686294DE-0156-4A2A-AD6D-EDD533173A33}" dt="2025-04-29T19:52:57.741" v="5191" actId="207"/>
          <ac:spMkLst>
            <pc:docMk/>
            <pc:sldMk cId="4170940824" sldId="633"/>
            <ac:spMk id="9" creationId="{7D90A33D-B318-4330-7DAB-81121911E721}"/>
          </ac:spMkLst>
        </pc:spChg>
      </pc:sldChg>
      <pc:sldChg chg="add">
        <pc:chgData name="Dave Trabert" userId="9c4c4bc7-a937-467d-bcce-2903383c47d5" providerId="ADAL" clId="{686294DE-0156-4A2A-AD6D-EDD533173A33}" dt="2025-04-29T20:02:44.064" v="5192" actId="2890"/>
        <pc:sldMkLst>
          <pc:docMk/>
          <pc:sldMk cId="4290734169" sldId="634"/>
        </pc:sldMkLst>
      </pc:sldChg>
      <pc:sldChg chg="modSp add mod modAnim">
        <pc:chgData name="Dave Trabert" userId="9c4c4bc7-a937-467d-bcce-2903383c47d5" providerId="ADAL" clId="{686294DE-0156-4A2A-AD6D-EDD533173A33}" dt="2025-04-29T21:45:37.652" v="5847" actId="20577"/>
        <pc:sldMkLst>
          <pc:docMk/>
          <pc:sldMk cId="3275020148" sldId="635"/>
        </pc:sldMkLst>
        <pc:spChg chg="mod">
          <ac:chgData name="Dave Trabert" userId="9c4c4bc7-a937-467d-bcce-2903383c47d5" providerId="ADAL" clId="{686294DE-0156-4A2A-AD6D-EDD533173A33}" dt="2025-04-29T21:45:37.652" v="5847" actId="20577"/>
          <ac:spMkLst>
            <pc:docMk/>
            <pc:sldMk cId="3275020148" sldId="635"/>
            <ac:spMk id="3" creationId="{7C188B91-4D9B-A599-1B62-6F0576916BE5}"/>
          </ac:spMkLst>
        </pc:spChg>
      </pc:sldChg>
      <pc:sldChg chg="modSp new mod modTransition">
        <pc:chgData name="Dave Trabert" userId="9c4c4bc7-a937-467d-bcce-2903383c47d5" providerId="ADAL" clId="{686294DE-0156-4A2A-AD6D-EDD533173A33}" dt="2025-04-29T20:53:39.233" v="5832" actId="20577"/>
        <pc:sldMkLst>
          <pc:docMk/>
          <pc:sldMk cId="1465981259" sldId="636"/>
        </pc:sldMkLst>
        <pc:spChg chg="mod">
          <ac:chgData name="Dave Trabert" userId="9c4c4bc7-a937-467d-bcce-2903383c47d5" providerId="ADAL" clId="{686294DE-0156-4A2A-AD6D-EDD533173A33}" dt="2025-04-29T20:50:51.733" v="5752" actId="2711"/>
          <ac:spMkLst>
            <pc:docMk/>
            <pc:sldMk cId="1465981259" sldId="636"/>
            <ac:spMk id="2" creationId="{B946B5A2-787B-129B-38CA-3EE92D27344A}"/>
          </ac:spMkLst>
        </pc:spChg>
        <pc:spChg chg="mod">
          <ac:chgData name="Dave Trabert" userId="9c4c4bc7-a937-467d-bcce-2903383c47d5" providerId="ADAL" clId="{686294DE-0156-4A2A-AD6D-EDD533173A33}" dt="2025-04-29T20:53:39.233" v="5832" actId="20577"/>
          <ac:spMkLst>
            <pc:docMk/>
            <pc:sldMk cId="1465981259" sldId="636"/>
            <ac:spMk id="3" creationId="{6675F35A-8CF1-B019-122C-228EB331023A}"/>
          </ac:spMkLst>
        </pc:spChg>
      </pc:sldChg>
      <pc:sldChg chg="addSp delSp modSp add del mod delAnim">
        <pc:chgData name="Dave Trabert" userId="9c4c4bc7-a937-467d-bcce-2903383c47d5" providerId="ADAL" clId="{686294DE-0156-4A2A-AD6D-EDD533173A33}" dt="2025-04-29T20:41:28.788" v="5438" actId="47"/>
        <pc:sldMkLst>
          <pc:docMk/>
          <pc:sldMk cId="4011241113" sldId="636"/>
        </pc:sldMkLst>
        <pc:spChg chg="del">
          <ac:chgData name="Dave Trabert" userId="9c4c4bc7-a937-467d-bcce-2903383c47d5" providerId="ADAL" clId="{686294DE-0156-4A2A-AD6D-EDD533173A33}" dt="2025-04-29T20:39:57.367" v="5435" actId="478"/>
          <ac:spMkLst>
            <pc:docMk/>
            <pc:sldMk cId="4011241113" sldId="636"/>
            <ac:spMk id="3" creationId="{72D46769-AA75-5B06-D4EC-8DF88FF6CDCA}"/>
          </ac:spMkLst>
        </pc:spChg>
        <pc:picChg chg="del">
          <ac:chgData name="Dave Trabert" userId="9c4c4bc7-a937-467d-bcce-2903383c47d5" providerId="ADAL" clId="{686294DE-0156-4A2A-AD6D-EDD533173A33}" dt="2025-04-29T20:39:41.518" v="5433" actId="478"/>
          <ac:picMkLst>
            <pc:docMk/>
            <pc:sldMk cId="4011241113" sldId="636"/>
            <ac:picMk id="5" creationId="{EDB237CE-5BB6-B032-C22D-91C266E33EBE}"/>
          </ac:picMkLst>
        </pc:picChg>
        <pc:picChg chg="add mod">
          <ac:chgData name="Dave Trabert" userId="9c4c4bc7-a937-467d-bcce-2903383c47d5" providerId="ADAL" clId="{686294DE-0156-4A2A-AD6D-EDD533173A33}" dt="2025-04-29T20:40:05.429" v="5437" actId="1076"/>
          <ac:picMkLst>
            <pc:docMk/>
            <pc:sldMk cId="4011241113" sldId="636"/>
            <ac:picMk id="6" creationId="{00402DCC-6E49-9659-E702-8DB6E49D8546}"/>
          </ac:picMkLst>
        </pc:picChg>
      </pc:sldChg>
      <pc:sldChg chg="modSp new mod modTransition">
        <pc:chgData name="Dave Trabert" userId="9c4c4bc7-a937-467d-bcce-2903383c47d5" providerId="ADAL" clId="{686294DE-0156-4A2A-AD6D-EDD533173A33}" dt="2025-04-29T21:52:23.160" v="6336"/>
        <pc:sldMkLst>
          <pc:docMk/>
          <pc:sldMk cId="2567893486" sldId="637"/>
        </pc:sldMkLst>
        <pc:spChg chg="mod">
          <ac:chgData name="Dave Trabert" userId="9c4c4bc7-a937-467d-bcce-2903383c47d5" providerId="ADAL" clId="{686294DE-0156-4A2A-AD6D-EDD533173A33}" dt="2025-04-29T21:46:48.723" v="5899" actId="114"/>
          <ac:spMkLst>
            <pc:docMk/>
            <pc:sldMk cId="2567893486" sldId="637"/>
            <ac:spMk id="2" creationId="{CB92B3AD-74D9-389D-8C9D-C3EAFBA1CE4F}"/>
          </ac:spMkLst>
        </pc:spChg>
        <pc:spChg chg="mod">
          <ac:chgData name="Dave Trabert" userId="9c4c4bc7-a937-467d-bcce-2903383c47d5" providerId="ADAL" clId="{686294DE-0156-4A2A-AD6D-EDD533173A33}" dt="2025-04-29T21:52:04.716" v="6323" actId="27636"/>
          <ac:spMkLst>
            <pc:docMk/>
            <pc:sldMk cId="2567893486" sldId="637"/>
            <ac:spMk id="3" creationId="{C4BE5B1C-2999-3A32-F551-03877436A236}"/>
          </ac:spMkLst>
        </pc:spChg>
      </pc:sldChg>
      <pc:sldChg chg="modSp add mod">
        <pc:chgData name="Dave Trabert" userId="9c4c4bc7-a937-467d-bcce-2903383c47d5" providerId="ADAL" clId="{686294DE-0156-4A2A-AD6D-EDD533173A33}" dt="2025-04-29T21:56:49.698" v="6726" actId="20577"/>
        <pc:sldMkLst>
          <pc:docMk/>
          <pc:sldMk cId="1925643033" sldId="638"/>
        </pc:sldMkLst>
        <pc:spChg chg="mod">
          <ac:chgData name="Dave Trabert" userId="9c4c4bc7-a937-467d-bcce-2903383c47d5" providerId="ADAL" clId="{686294DE-0156-4A2A-AD6D-EDD533173A33}" dt="2025-04-29T21:56:49.698" v="6726" actId="20577"/>
          <ac:spMkLst>
            <pc:docMk/>
            <pc:sldMk cId="1925643033" sldId="638"/>
            <ac:spMk id="3" creationId="{F7838411-F4C8-40DF-E7B5-BE57657D3E08}"/>
          </ac:spMkLst>
        </pc:spChg>
      </pc:sldChg>
      <pc:sldMasterChg chg="setBg modSldLayout">
        <pc:chgData name="Dave Trabert" userId="9c4c4bc7-a937-467d-bcce-2903383c47d5" providerId="ADAL" clId="{686294DE-0156-4A2A-AD6D-EDD533173A33}" dt="2025-04-29T20:51:27.779" v="5755" actId="207"/>
        <pc:sldMasterMkLst>
          <pc:docMk/>
          <pc:sldMasterMk cId="2773307631" sldId="2147483660"/>
        </pc:sldMasterMkLst>
        <pc:sldLayoutChg chg="setBg">
          <pc:chgData name="Dave Trabert" userId="9c4c4bc7-a937-467d-bcce-2903383c47d5" providerId="ADAL" clId="{686294DE-0156-4A2A-AD6D-EDD533173A33}" dt="2025-04-25T13:40:29.187" v="123"/>
          <pc:sldLayoutMkLst>
            <pc:docMk/>
            <pc:sldMasterMk cId="2773307631" sldId="2147483660"/>
            <pc:sldLayoutMk cId="3173648011" sldId="2147483661"/>
          </pc:sldLayoutMkLst>
        </pc:sldLayoutChg>
        <pc:sldLayoutChg chg="modSp mod setBg">
          <pc:chgData name="Dave Trabert" userId="9c4c4bc7-a937-467d-bcce-2903383c47d5" providerId="ADAL" clId="{686294DE-0156-4A2A-AD6D-EDD533173A33}" dt="2025-04-29T20:51:27.779" v="5755" actId="207"/>
          <pc:sldLayoutMkLst>
            <pc:docMk/>
            <pc:sldMasterMk cId="2773307631" sldId="2147483660"/>
            <pc:sldLayoutMk cId="3437214830" sldId="2147483662"/>
          </pc:sldLayoutMkLst>
          <pc:spChg chg="mod">
            <ac:chgData name="Dave Trabert" userId="9c4c4bc7-a937-467d-bcce-2903383c47d5" providerId="ADAL" clId="{686294DE-0156-4A2A-AD6D-EDD533173A33}" dt="2025-04-29T20:51:27.779" v="5755" actId="207"/>
            <ac:spMkLst>
              <pc:docMk/>
              <pc:sldMasterMk cId="2773307631" sldId="2147483660"/>
              <pc:sldLayoutMk cId="3437214830" sldId="2147483662"/>
              <ac:spMk id="2" creationId="{00000000-0000-0000-0000-000000000000}"/>
            </ac:spMkLst>
          </pc:spChg>
          <pc:spChg chg="mod">
            <ac:chgData name="Dave Trabert" userId="9c4c4bc7-a937-467d-bcce-2903383c47d5" providerId="ADAL" clId="{686294DE-0156-4A2A-AD6D-EDD533173A33}" dt="2025-04-29T20:51:17.609" v="5754" actId="207"/>
            <ac:spMkLst>
              <pc:docMk/>
              <pc:sldMasterMk cId="2773307631" sldId="2147483660"/>
              <pc:sldLayoutMk cId="3437214830" sldId="2147483662"/>
              <ac:spMk id="3" creationId="{00000000-0000-0000-0000-000000000000}"/>
            </ac:spMkLst>
          </pc:spChg>
          <pc:picChg chg="mod">
            <ac:chgData name="Dave Trabert" userId="9c4c4bc7-a937-467d-bcce-2903383c47d5" providerId="ADAL" clId="{686294DE-0156-4A2A-AD6D-EDD533173A33}" dt="2025-04-25T13:36:10.834" v="112" actId="14100"/>
            <ac:picMkLst>
              <pc:docMk/>
              <pc:sldMasterMk cId="2773307631" sldId="2147483660"/>
              <pc:sldLayoutMk cId="3437214830" sldId="2147483662"/>
              <ac:picMk id="5" creationId="{F88E93CC-D994-1BAC-5913-71CA15FB3BC3}"/>
            </ac:picMkLst>
          </pc:picChg>
          <pc:picChg chg="mod">
            <ac:chgData name="Dave Trabert" userId="9c4c4bc7-a937-467d-bcce-2903383c47d5" providerId="ADAL" clId="{686294DE-0156-4A2A-AD6D-EDD533173A33}" dt="2025-04-25T13:36:16.626" v="113" actId="14100"/>
            <ac:picMkLst>
              <pc:docMk/>
              <pc:sldMasterMk cId="2773307631" sldId="2147483660"/>
              <pc:sldLayoutMk cId="3437214830" sldId="2147483662"/>
              <ac:picMk id="6" creationId="{E8B015BB-F665-052F-9A3A-D2DEF3A59C36}"/>
            </ac:picMkLst>
          </pc:picChg>
        </pc:sldLayoutChg>
        <pc:sldLayoutChg chg="setBg">
          <pc:chgData name="Dave Trabert" userId="9c4c4bc7-a937-467d-bcce-2903383c47d5" providerId="ADAL" clId="{686294DE-0156-4A2A-AD6D-EDD533173A33}" dt="2025-04-25T13:40:29.187" v="123"/>
          <pc:sldLayoutMkLst>
            <pc:docMk/>
            <pc:sldMasterMk cId="2773307631" sldId="2147483660"/>
            <pc:sldLayoutMk cId="3588003822" sldId="2147483663"/>
          </pc:sldLayoutMkLst>
        </pc:sldLayoutChg>
        <pc:sldLayoutChg chg="setBg">
          <pc:chgData name="Dave Trabert" userId="9c4c4bc7-a937-467d-bcce-2903383c47d5" providerId="ADAL" clId="{686294DE-0156-4A2A-AD6D-EDD533173A33}" dt="2025-04-25T13:40:29.187" v="123"/>
          <pc:sldLayoutMkLst>
            <pc:docMk/>
            <pc:sldMasterMk cId="2773307631" sldId="2147483660"/>
            <pc:sldLayoutMk cId="1198650974" sldId="2147483664"/>
          </pc:sldLayoutMkLst>
        </pc:sldLayoutChg>
        <pc:sldLayoutChg chg="setBg">
          <pc:chgData name="Dave Trabert" userId="9c4c4bc7-a937-467d-bcce-2903383c47d5" providerId="ADAL" clId="{686294DE-0156-4A2A-AD6D-EDD533173A33}" dt="2025-04-25T13:40:29.187" v="123"/>
          <pc:sldLayoutMkLst>
            <pc:docMk/>
            <pc:sldMasterMk cId="2773307631" sldId="2147483660"/>
            <pc:sldLayoutMk cId="1477993934" sldId="2147483665"/>
          </pc:sldLayoutMkLst>
        </pc:sldLayoutChg>
        <pc:sldLayoutChg chg="setBg">
          <pc:chgData name="Dave Trabert" userId="9c4c4bc7-a937-467d-bcce-2903383c47d5" providerId="ADAL" clId="{686294DE-0156-4A2A-AD6D-EDD533173A33}" dt="2025-04-25T13:40:29.187" v="123"/>
          <pc:sldLayoutMkLst>
            <pc:docMk/>
            <pc:sldMasterMk cId="2773307631" sldId="2147483660"/>
            <pc:sldLayoutMk cId="161008695" sldId="2147483666"/>
          </pc:sldLayoutMkLst>
        </pc:sldLayoutChg>
        <pc:sldLayoutChg chg="setBg">
          <pc:chgData name="Dave Trabert" userId="9c4c4bc7-a937-467d-bcce-2903383c47d5" providerId="ADAL" clId="{686294DE-0156-4A2A-AD6D-EDD533173A33}" dt="2025-04-25T13:40:29.187" v="123"/>
          <pc:sldLayoutMkLst>
            <pc:docMk/>
            <pc:sldMasterMk cId="2773307631" sldId="2147483660"/>
            <pc:sldLayoutMk cId="2771089514" sldId="2147483667"/>
          </pc:sldLayoutMkLst>
        </pc:sldLayoutChg>
        <pc:sldLayoutChg chg="setBg">
          <pc:chgData name="Dave Trabert" userId="9c4c4bc7-a937-467d-bcce-2903383c47d5" providerId="ADAL" clId="{686294DE-0156-4A2A-AD6D-EDD533173A33}" dt="2025-04-25T13:40:29.187" v="123"/>
          <pc:sldLayoutMkLst>
            <pc:docMk/>
            <pc:sldMasterMk cId="2773307631" sldId="2147483660"/>
            <pc:sldLayoutMk cId="313771191" sldId="2147483668"/>
          </pc:sldLayoutMkLst>
        </pc:sldLayoutChg>
        <pc:sldLayoutChg chg="setBg">
          <pc:chgData name="Dave Trabert" userId="9c4c4bc7-a937-467d-bcce-2903383c47d5" providerId="ADAL" clId="{686294DE-0156-4A2A-AD6D-EDD533173A33}" dt="2025-04-25T13:40:29.187" v="123"/>
          <pc:sldLayoutMkLst>
            <pc:docMk/>
            <pc:sldMasterMk cId="2773307631" sldId="2147483660"/>
            <pc:sldLayoutMk cId="2629742512" sldId="2147483669"/>
          </pc:sldLayoutMkLst>
        </pc:sldLayoutChg>
        <pc:sldLayoutChg chg="setBg">
          <pc:chgData name="Dave Trabert" userId="9c4c4bc7-a937-467d-bcce-2903383c47d5" providerId="ADAL" clId="{686294DE-0156-4A2A-AD6D-EDD533173A33}" dt="2025-04-25T13:40:29.187" v="123"/>
          <pc:sldLayoutMkLst>
            <pc:docMk/>
            <pc:sldMasterMk cId="2773307631" sldId="2147483660"/>
            <pc:sldLayoutMk cId="3061055362" sldId="2147483670"/>
          </pc:sldLayoutMkLst>
        </pc:sldLayoutChg>
        <pc:sldLayoutChg chg="setBg">
          <pc:chgData name="Dave Trabert" userId="9c4c4bc7-a937-467d-bcce-2903383c47d5" providerId="ADAL" clId="{686294DE-0156-4A2A-AD6D-EDD533173A33}" dt="2025-04-25T13:40:29.187" v="123"/>
          <pc:sldLayoutMkLst>
            <pc:docMk/>
            <pc:sldMasterMk cId="2773307631" sldId="2147483660"/>
            <pc:sldLayoutMk cId="3504511041" sldId="214748367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3FCCAC-8B09-53E2-F825-854C42EECBA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4765F48-1468-609C-CFFA-6839AE0D8A7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Footer Placeholder 3">
            <a:extLst>
              <a:ext uri="{FF2B5EF4-FFF2-40B4-BE49-F238E27FC236}">
                <a16:creationId xmlns:a16="http://schemas.microsoft.com/office/drawing/2014/main" id="{FEAA4A9B-FB7B-437D-6A31-654F2AAC403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62799AB-D440-B0DF-CAA5-A86233ED359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AA220DB-A42D-4A9D-9E06-6D148D9F8C07}" type="slidenum">
              <a:rPr lang="en-US" smtClean="0"/>
              <a:t>‹#›</a:t>
            </a:fld>
            <a:endParaRPr lang="en-US"/>
          </a:p>
        </p:txBody>
      </p:sp>
    </p:spTree>
    <p:extLst>
      <p:ext uri="{BB962C8B-B14F-4D97-AF65-F5344CB8AC3E}">
        <p14:creationId xmlns:p14="http://schemas.microsoft.com/office/powerpoint/2010/main" val="2782313554"/>
      </p:ext>
    </p:extLst>
  </p:cSld>
  <p:clrMap bg1="lt1" tx1="dk1" bg2="lt2" tx2="dk2" accent1="accent1" accent2="accent2" accent3="accent3" accent4="accent4" accent5="accent5" accent6="accent6" hlink="hlink" folHlink="folHlink"/>
  <p:hf sldNum="0"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E2917A-2DFE-479C-963F-7F6538E45772}" type="slidenum">
              <a:rPr lang="en-US" smtClean="0"/>
              <a:t>‹#›</a:t>
            </a:fld>
            <a:endParaRPr lang="en-US"/>
          </a:p>
        </p:txBody>
      </p:sp>
    </p:spTree>
    <p:extLst>
      <p:ext uri="{BB962C8B-B14F-4D97-AF65-F5344CB8AC3E}">
        <p14:creationId xmlns:p14="http://schemas.microsoft.com/office/powerpoint/2010/main" val="162011494"/>
      </p:ext>
    </p:extLst>
  </p:cSld>
  <p:clrMap bg1="lt1" tx1="dk1" bg2="lt2" tx2="dk2" accent1="accent1" accent2="accent2" accent3="accent3" accent4="accent4" accent5="accent5" accent6="accent6" hlink="hlink" folHlink="folHlink"/>
  <p:hf sldNum="0"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6652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Header Placeholder 5">
            <a:extLst>
              <a:ext uri="{FF2B5EF4-FFF2-40B4-BE49-F238E27FC236}">
                <a16:creationId xmlns:a16="http://schemas.microsoft.com/office/drawing/2014/main" id="{36656A6A-F6EC-4100-AE49-01220D2AA64F}"/>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6ADB98E-2761-B063-F155-482A4F86D0F2}"/>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877463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7364801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6/19/2018</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FDBBD-691C-40C9-94A3-C0AC1FB42DCE}" type="slidenum">
              <a:rPr lang="en-US" smtClean="0"/>
              <a:t>‹#›</a:t>
            </a:fld>
            <a:endParaRPr lang="en-US"/>
          </a:p>
        </p:txBody>
      </p:sp>
    </p:spTree>
    <p:extLst>
      <p:ext uri="{BB962C8B-B14F-4D97-AF65-F5344CB8AC3E}">
        <p14:creationId xmlns:p14="http://schemas.microsoft.com/office/powerpoint/2010/main" val="3061055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6/19/2018</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FDBBD-691C-40C9-94A3-C0AC1FB42DCE}" type="slidenum">
              <a:rPr lang="en-US" smtClean="0"/>
              <a:t>‹#›</a:t>
            </a:fld>
            <a:endParaRPr lang="en-US"/>
          </a:p>
        </p:txBody>
      </p:sp>
    </p:spTree>
    <p:extLst>
      <p:ext uri="{BB962C8B-B14F-4D97-AF65-F5344CB8AC3E}">
        <p14:creationId xmlns:p14="http://schemas.microsoft.com/office/powerpoint/2010/main" val="3504511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82332" y="205725"/>
            <a:ext cx="10515600" cy="1325563"/>
          </a:xfrm>
        </p:spPr>
        <p:txBody>
          <a:bodyPr>
            <a:normAutofit/>
          </a:bodyPr>
          <a:lstStyle>
            <a:lvl1pPr>
              <a:defRPr sz="4000">
                <a:solidFill>
                  <a:schemeClr val="bg1"/>
                </a:solidFill>
                <a:latin typeface="+mn-lt"/>
              </a:defRPr>
            </a:lvl1pPr>
          </a:lstStyle>
          <a:p>
            <a:r>
              <a:rPr lang="en-US" dirty="0"/>
              <a:t>Click to edit Master title style</a:t>
            </a:r>
          </a:p>
        </p:txBody>
      </p:sp>
      <p:sp>
        <p:nvSpPr>
          <p:cNvPr id="3" name="Content Placeholder 2"/>
          <p:cNvSpPr>
            <a:spLocks noGrp="1"/>
          </p:cNvSpPr>
          <p:nvPr>
            <p:ph idx="1"/>
          </p:nvPr>
        </p:nvSpPr>
        <p:spPr>
          <a:xfrm>
            <a:off x="1182332" y="1937722"/>
            <a:ext cx="8541771" cy="4211924"/>
          </a:xfrm>
        </p:spPr>
        <p:txBody>
          <a:bodyPr/>
          <a:lstStyle>
            <a:lvl1pPr>
              <a:defRPr sz="3200"/>
            </a:lvl1pPr>
            <a:lvl2pPr>
              <a:defRPr sz="2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E8B015BB-F665-052F-9A3A-D2DEF3A59C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205" y="205725"/>
            <a:ext cx="828477" cy="1325563"/>
          </a:xfrm>
          <a:prstGeom prst="rect">
            <a:avLst/>
          </a:prstGeom>
        </p:spPr>
      </p:pic>
      <p:pic>
        <p:nvPicPr>
          <p:cNvPr id="5" name="Picture 4" descr="A logo with a person in a pink circle&#10;&#10;Description automatically generated with medium confidence">
            <a:extLst>
              <a:ext uri="{FF2B5EF4-FFF2-40B4-BE49-F238E27FC236}">
                <a16:creationId xmlns:a16="http://schemas.microsoft.com/office/drawing/2014/main" id="{F88E93CC-D994-1BAC-5913-71CA15FB3BC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55900" y="6027174"/>
            <a:ext cx="1506269" cy="625101"/>
          </a:xfrm>
          <a:prstGeom prst="rect">
            <a:avLst/>
          </a:prstGeom>
        </p:spPr>
      </p:pic>
    </p:spTree>
    <p:extLst>
      <p:ext uri="{BB962C8B-B14F-4D97-AF65-F5344CB8AC3E}">
        <p14:creationId xmlns:p14="http://schemas.microsoft.com/office/powerpoint/2010/main" val="3437214830"/>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3"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3"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6/19/2018</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FDBBD-691C-40C9-94A3-C0AC1FB42DCE}" type="slidenum">
              <a:rPr lang="en-US" smtClean="0"/>
              <a:t>‹#›</a:t>
            </a:fld>
            <a:endParaRPr lang="en-US"/>
          </a:p>
        </p:txBody>
      </p:sp>
    </p:spTree>
    <p:extLst>
      <p:ext uri="{BB962C8B-B14F-4D97-AF65-F5344CB8AC3E}">
        <p14:creationId xmlns:p14="http://schemas.microsoft.com/office/powerpoint/2010/main" val="3588003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6/19/2018</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5FDBBD-691C-40C9-94A3-C0AC1FB42DCE}" type="slidenum">
              <a:rPr lang="en-US" smtClean="0"/>
              <a:t>‹#›</a:t>
            </a:fld>
            <a:endParaRPr lang="en-US"/>
          </a:p>
        </p:txBody>
      </p:sp>
    </p:spTree>
    <p:extLst>
      <p:ext uri="{BB962C8B-B14F-4D97-AF65-F5344CB8AC3E}">
        <p14:creationId xmlns:p14="http://schemas.microsoft.com/office/powerpoint/2010/main" val="1198650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91"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91"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6/19/2018</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5FDBBD-691C-40C9-94A3-C0AC1FB42DCE}" type="slidenum">
              <a:rPr lang="en-US" smtClean="0"/>
              <a:t>‹#›</a:t>
            </a:fld>
            <a:endParaRPr lang="en-US"/>
          </a:p>
        </p:txBody>
      </p:sp>
    </p:spTree>
    <p:extLst>
      <p:ext uri="{BB962C8B-B14F-4D97-AF65-F5344CB8AC3E}">
        <p14:creationId xmlns:p14="http://schemas.microsoft.com/office/powerpoint/2010/main" val="1477993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6/19/2018</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5FDBBD-691C-40C9-94A3-C0AC1FB42DCE}" type="slidenum">
              <a:rPr lang="en-US" smtClean="0"/>
              <a:t>‹#›</a:t>
            </a:fld>
            <a:endParaRPr lang="en-US"/>
          </a:p>
        </p:txBody>
      </p:sp>
    </p:spTree>
    <p:extLst>
      <p:ext uri="{BB962C8B-B14F-4D97-AF65-F5344CB8AC3E}">
        <p14:creationId xmlns:p14="http://schemas.microsoft.com/office/powerpoint/2010/main" val="161008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6/19/2018</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5FDBBD-691C-40C9-94A3-C0AC1FB42DCE}" type="slidenum">
              <a:rPr lang="en-US" smtClean="0"/>
              <a:t>‹#›</a:t>
            </a:fld>
            <a:endParaRPr lang="en-US"/>
          </a:p>
        </p:txBody>
      </p:sp>
    </p:spTree>
    <p:extLst>
      <p:ext uri="{BB962C8B-B14F-4D97-AF65-F5344CB8AC3E}">
        <p14:creationId xmlns:p14="http://schemas.microsoft.com/office/powerpoint/2010/main" val="2771089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90"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1" y="2057400"/>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6/19/2018</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5FDBBD-691C-40C9-94A3-C0AC1FB42DCE}" type="slidenum">
              <a:rPr lang="en-US" smtClean="0"/>
              <a:t>‹#›</a:t>
            </a:fld>
            <a:endParaRPr lang="en-US"/>
          </a:p>
        </p:txBody>
      </p:sp>
    </p:spTree>
    <p:extLst>
      <p:ext uri="{BB962C8B-B14F-4D97-AF65-F5344CB8AC3E}">
        <p14:creationId xmlns:p14="http://schemas.microsoft.com/office/powerpoint/2010/main" val="313771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90" y="987425"/>
            <a:ext cx="617220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91" y="2057400"/>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6/19/2018</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5FDBBD-691C-40C9-94A3-C0AC1FB42DCE}" type="slidenum">
              <a:rPr lang="en-US" smtClean="0"/>
              <a:t>‹#›</a:t>
            </a:fld>
            <a:endParaRPr lang="en-US"/>
          </a:p>
        </p:txBody>
      </p:sp>
    </p:spTree>
    <p:extLst>
      <p:ext uri="{BB962C8B-B14F-4D97-AF65-F5344CB8AC3E}">
        <p14:creationId xmlns:p14="http://schemas.microsoft.com/office/powerpoint/2010/main" val="2629742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artisticPencilGrayscale/>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4"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4"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6/19/2018</a:t>
            </a:r>
          </a:p>
        </p:txBody>
      </p:sp>
      <p:sp>
        <p:nvSpPr>
          <p:cNvPr id="5" name="Footer Placeholder 4"/>
          <p:cNvSpPr>
            <a:spLocks noGrp="1"/>
          </p:cNvSpPr>
          <p:nvPr>
            <p:ph type="ftr" sz="quarter" idx="3"/>
          </p:nvPr>
        </p:nvSpPr>
        <p:spPr>
          <a:xfrm>
            <a:off x="4038604"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5FDBBD-691C-40C9-94A3-C0AC1FB42DCE}" type="slidenum">
              <a:rPr lang="en-US" smtClean="0"/>
              <a:t>‹#›</a:t>
            </a:fld>
            <a:endParaRPr lang="en-US"/>
          </a:p>
        </p:txBody>
      </p:sp>
    </p:spTree>
    <p:extLst>
      <p:ext uri="{BB962C8B-B14F-4D97-AF65-F5344CB8AC3E}">
        <p14:creationId xmlns:p14="http://schemas.microsoft.com/office/powerpoint/2010/main" val="27733076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226272-A27B-298F-AAF0-0D9AB643EA65}"/>
              </a:ext>
            </a:extLst>
          </p:cNvPr>
          <p:cNvSpPr txBox="1"/>
          <p:nvPr/>
        </p:nvSpPr>
        <p:spPr>
          <a:xfrm>
            <a:off x="4885898" y="1874728"/>
            <a:ext cx="6464440" cy="3231654"/>
          </a:xfrm>
          <a:prstGeom prst="rect">
            <a:avLst/>
          </a:prstGeom>
          <a:noFill/>
        </p:spPr>
        <p:txBody>
          <a:bodyPr wrap="square" rtlCol="0">
            <a:spAutoFit/>
          </a:bodyPr>
          <a:lstStyle/>
          <a:p>
            <a:pPr lvl="0">
              <a:defRPr/>
            </a:pPr>
            <a:r>
              <a:rPr lang="en-US" sz="3200" i="1" dirty="0">
                <a:solidFill>
                  <a:schemeClr val="bg1"/>
                </a:solidFill>
                <a:latin typeface="Arial" panose="020B0604020202020204" pitchFamily="34" charset="0"/>
                <a:cs typeface="Arial" panose="020B0604020202020204" pitchFamily="34" charset="0"/>
              </a:rPr>
              <a:t>School Board Training Academy</a:t>
            </a:r>
          </a:p>
          <a:p>
            <a:pPr lvl="0">
              <a:defRPr/>
            </a:pPr>
            <a:r>
              <a:rPr lang="en-US" sz="3200" i="1" dirty="0">
                <a:solidFill>
                  <a:schemeClr val="bg1"/>
                </a:solidFill>
                <a:latin typeface="Arial" panose="020B0604020202020204" pitchFamily="34" charset="0"/>
                <a:cs typeface="Arial" panose="020B0604020202020204" pitchFamily="34" charset="0"/>
              </a:rPr>
              <a:t>Lessons 1 and 2</a:t>
            </a:r>
          </a:p>
          <a:p>
            <a:pPr lvl="0">
              <a:defRPr/>
            </a:pPr>
            <a:endParaRPr lang="en-US" sz="2800" i="1" dirty="0">
              <a:solidFill>
                <a:schemeClr val="bg1"/>
              </a:solidFill>
              <a:latin typeface="Arial" panose="020B0604020202020204" pitchFamily="34" charset="0"/>
              <a:cs typeface="Arial" panose="020B0604020202020204" pitchFamily="34" charset="0"/>
            </a:endParaRPr>
          </a:p>
          <a:p>
            <a:pPr lvl="0">
              <a:defRPr/>
            </a:pPr>
            <a:endParaRPr lang="en-US" sz="2800" i="1" dirty="0">
              <a:solidFill>
                <a:schemeClr val="bg1"/>
              </a:solidFill>
              <a:latin typeface="Arial" panose="020B0604020202020204" pitchFamily="34" charset="0"/>
              <a:cs typeface="Arial" panose="020B0604020202020204" pitchFamily="34" charset="0"/>
            </a:endParaRPr>
          </a:p>
          <a:p>
            <a:pPr lvl="0">
              <a:defRPr/>
            </a:pPr>
            <a:r>
              <a:rPr lang="en-US" sz="2800" i="1" dirty="0">
                <a:solidFill>
                  <a:schemeClr val="bg1"/>
                </a:solidFill>
                <a:latin typeface="Arial" panose="020B0604020202020204" pitchFamily="34" charset="0"/>
                <a:cs typeface="Arial" panose="020B0604020202020204" pitchFamily="34" charset="0"/>
              </a:rPr>
              <a:t>Dave Trabert</a:t>
            </a:r>
          </a:p>
          <a:p>
            <a:pPr lvl="0">
              <a:defRPr/>
            </a:pPr>
            <a:r>
              <a:rPr lang="en-US" sz="2800" i="1" dirty="0">
                <a:solidFill>
                  <a:schemeClr val="bg1"/>
                </a:solidFill>
                <a:latin typeface="Arial" panose="020B0604020202020204" pitchFamily="34" charset="0"/>
                <a:cs typeface="Arial" panose="020B0604020202020204" pitchFamily="34" charset="0"/>
              </a:rPr>
              <a:t>Kansas Policy Institute</a:t>
            </a:r>
          </a:p>
          <a:p>
            <a:pPr lvl="0">
              <a:defRPr/>
            </a:pPr>
            <a:r>
              <a:rPr lang="en-US" sz="2800" i="1" dirty="0">
                <a:solidFill>
                  <a:schemeClr val="bg1"/>
                </a:solidFill>
                <a:latin typeface="Arial" panose="020B0604020202020204" pitchFamily="34" charset="0"/>
                <a:cs typeface="Arial" panose="020B0604020202020204" pitchFamily="34" charset="0"/>
              </a:rPr>
              <a:t>Kansas School Board Resource Center</a:t>
            </a:r>
          </a:p>
        </p:txBody>
      </p:sp>
      <p:pic>
        <p:nvPicPr>
          <p:cNvPr id="9" name="Picture 8">
            <a:extLst>
              <a:ext uri="{FF2B5EF4-FFF2-40B4-BE49-F238E27FC236}">
                <a16:creationId xmlns:a16="http://schemas.microsoft.com/office/drawing/2014/main" id="{CEBDAE3A-CFEB-D4F4-06E3-D8D220DF47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984" y="606136"/>
            <a:ext cx="3528580" cy="5645728"/>
          </a:xfrm>
          <a:prstGeom prst="rect">
            <a:avLst/>
          </a:prstGeom>
        </p:spPr>
      </p:pic>
    </p:spTree>
    <p:extLst>
      <p:ext uri="{BB962C8B-B14F-4D97-AF65-F5344CB8AC3E}">
        <p14:creationId xmlns:p14="http://schemas.microsoft.com/office/powerpoint/2010/main" val="3536747681"/>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2A816-3A41-C8B4-3677-D1356326AD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1D7C4C-946B-1FE3-E7BC-4E98D394C13D}"/>
              </a:ext>
            </a:extLst>
          </p:cNvPr>
          <p:cNvSpPr>
            <a:spLocks noGrp="1"/>
          </p:cNvSpPr>
          <p:nvPr>
            <p:ph type="title"/>
          </p:nvPr>
        </p:nvSpPr>
        <p:spPr/>
        <p:txBody>
          <a:bodyPr/>
          <a:lstStyle/>
          <a:p>
            <a:r>
              <a:rPr lang="en-US" i="1" dirty="0">
                <a:latin typeface="Aptos" panose="020B0004020202020204" pitchFamily="34" charset="0"/>
              </a:rPr>
              <a:t>Lesson 1: Why state assessments are needed</a:t>
            </a:r>
          </a:p>
        </p:txBody>
      </p:sp>
      <p:sp>
        <p:nvSpPr>
          <p:cNvPr id="3" name="Content Placeholder 2">
            <a:extLst>
              <a:ext uri="{FF2B5EF4-FFF2-40B4-BE49-F238E27FC236}">
                <a16:creationId xmlns:a16="http://schemas.microsoft.com/office/drawing/2014/main" id="{F7838411-F4C8-40DF-E7B5-BE57657D3E08}"/>
              </a:ext>
            </a:extLst>
          </p:cNvPr>
          <p:cNvSpPr>
            <a:spLocks noGrp="1"/>
          </p:cNvSpPr>
          <p:nvPr>
            <p:ph idx="1"/>
          </p:nvPr>
        </p:nvSpPr>
        <p:spPr>
          <a:xfrm>
            <a:off x="1182332" y="1937722"/>
            <a:ext cx="9104668" cy="4211924"/>
          </a:xfrm>
        </p:spPr>
        <p:txBody>
          <a:bodyPr>
            <a:normAutofit/>
          </a:bodyPr>
          <a:lstStyle/>
          <a:p>
            <a:r>
              <a:rPr lang="en-US" dirty="0">
                <a:solidFill>
                  <a:schemeClr val="bg1"/>
                </a:solidFill>
                <a:latin typeface="Aptos" panose="020B0004020202020204" pitchFamily="34" charset="0"/>
              </a:rPr>
              <a:t> Rampant grade inflation invalidates report cards.</a:t>
            </a:r>
          </a:p>
          <a:p>
            <a:endParaRPr lang="en-US" sz="1800" dirty="0">
              <a:solidFill>
                <a:schemeClr val="bg1"/>
              </a:solidFill>
              <a:latin typeface="Aptos" panose="020B0004020202020204" pitchFamily="34" charset="0"/>
            </a:endParaRPr>
          </a:p>
          <a:p>
            <a:r>
              <a:rPr lang="en-US" dirty="0">
                <a:solidFill>
                  <a:schemeClr val="bg1"/>
                </a:solidFill>
              </a:rPr>
              <a:t>Students not at grade level have a low chance of catching up. State assessment data identifies students individual needs, and also schools and districts overall.</a:t>
            </a:r>
          </a:p>
          <a:p>
            <a:endParaRPr lang="en-US" sz="1800" dirty="0">
              <a:solidFill>
                <a:schemeClr val="bg1"/>
              </a:solidFill>
            </a:endParaRPr>
          </a:p>
          <a:p>
            <a:r>
              <a:rPr lang="en-US" dirty="0">
                <a:solidFill>
                  <a:schemeClr val="bg1"/>
                </a:solidFill>
              </a:rPr>
              <a:t>Longitudinal data is needed to measure progress and the possible need for systemic change.</a:t>
            </a:r>
          </a:p>
        </p:txBody>
      </p:sp>
    </p:spTree>
    <p:extLst>
      <p:ext uri="{BB962C8B-B14F-4D97-AF65-F5344CB8AC3E}">
        <p14:creationId xmlns:p14="http://schemas.microsoft.com/office/powerpoint/2010/main" val="1925643033"/>
      </p:ext>
    </p:extLst>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A6E06-2307-C83D-F967-C2A3B4C232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96A3F9-FB1F-4098-287A-2EDBEA8A360B}"/>
              </a:ext>
            </a:extLst>
          </p:cNvPr>
          <p:cNvSpPr>
            <a:spLocks noGrp="1"/>
          </p:cNvSpPr>
          <p:nvPr>
            <p:ph type="title"/>
          </p:nvPr>
        </p:nvSpPr>
        <p:spPr>
          <a:xfrm>
            <a:off x="1082082" y="365127"/>
            <a:ext cx="10271718" cy="1361038"/>
          </a:xfrm>
        </p:spPr>
        <p:txBody>
          <a:bodyPr>
            <a:normAutofit/>
          </a:bodyPr>
          <a:lstStyle/>
          <a:p>
            <a:r>
              <a:rPr lang="en-US" i="1" dirty="0">
                <a:solidFill>
                  <a:schemeClr val="bg1"/>
                </a:solidFill>
                <a:latin typeface="Aptos" panose="020B0004020202020204" pitchFamily="34" charset="0"/>
              </a:rPr>
              <a:t>Lesson 1: Many states have low standards</a:t>
            </a:r>
            <a:endParaRPr lang="en-US" sz="4400" dirty="0">
              <a:solidFill>
                <a:schemeClr val="bg1"/>
              </a:solidFill>
              <a:latin typeface="Aptos" panose="020B0004020202020204" pitchFamily="34" charset="0"/>
            </a:endParaRPr>
          </a:p>
        </p:txBody>
      </p:sp>
      <p:pic>
        <p:nvPicPr>
          <p:cNvPr id="7" name="Content Placeholder 6">
            <a:extLst>
              <a:ext uri="{FF2B5EF4-FFF2-40B4-BE49-F238E27FC236}">
                <a16:creationId xmlns:a16="http://schemas.microsoft.com/office/drawing/2014/main" id="{612D1060-DCC7-85DE-D2A8-179B3638D741}"/>
              </a:ext>
            </a:extLst>
          </p:cNvPr>
          <p:cNvPicPr>
            <a:picLocks noGrp="1" noChangeAspect="1"/>
          </p:cNvPicPr>
          <p:nvPr>
            <p:ph idx="1"/>
          </p:nvPr>
        </p:nvPicPr>
        <p:blipFill>
          <a:blip r:embed="rId2"/>
          <a:stretch>
            <a:fillRect/>
          </a:stretch>
        </p:blipFill>
        <p:spPr>
          <a:xfrm>
            <a:off x="1001119" y="1859973"/>
            <a:ext cx="10189761" cy="3917371"/>
          </a:xfrm>
        </p:spPr>
      </p:pic>
      <p:sp>
        <p:nvSpPr>
          <p:cNvPr id="10" name="TextBox 9">
            <a:extLst>
              <a:ext uri="{FF2B5EF4-FFF2-40B4-BE49-F238E27FC236}">
                <a16:creationId xmlns:a16="http://schemas.microsoft.com/office/drawing/2014/main" id="{4D59F496-2060-CCC6-2101-7606F796EC1E}"/>
              </a:ext>
            </a:extLst>
          </p:cNvPr>
          <p:cNvSpPr txBox="1"/>
          <p:nvPr/>
        </p:nvSpPr>
        <p:spPr>
          <a:xfrm>
            <a:off x="2275609" y="6057900"/>
            <a:ext cx="6754091" cy="369332"/>
          </a:xfrm>
          <a:prstGeom prst="rect">
            <a:avLst/>
          </a:prstGeom>
          <a:noFill/>
        </p:spPr>
        <p:txBody>
          <a:bodyPr wrap="square" rtlCol="0">
            <a:spAutoFit/>
          </a:bodyPr>
          <a:lstStyle/>
          <a:p>
            <a:r>
              <a:rPr lang="en-US" b="1" dirty="0">
                <a:solidFill>
                  <a:srgbClr val="C00000"/>
                </a:solidFill>
              </a:rPr>
              <a:t>https://nces.ed.gov/nationsreportcard/studies/statemapping/</a:t>
            </a:r>
          </a:p>
        </p:txBody>
      </p:sp>
    </p:spTree>
    <p:extLst>
      <p:ext uri="{BB962C8B-B14F-4D97-AF65-F5344CB8AC3E}">
        <p14:creationId xmlns:p14="http://schemas.microsoft.com/office/powerpoint/2010/main" val="130108213"/>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95537-8CF7-2E3A-5C12-2334382F82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A012A4-166A-C4EA-9655-38EC52F8E058}"/>
              </a:ext>
            </a:extLst>
          </p:cNvPr>
          <p:cNvSpPr>
            <a:spLocks noGrp="1"/>
          </p:cNvSpPr>
          <p:nvPr>
            <p:ph type="title"/>
          </p:nvPr>
        </p:nvSpPr>
        <p:spPr>
          <a:xfrm>
            <a:off x="1082082" y="365127"/>
            <a:ext cx="10271718" cy="1361038"/>
          </a:xfrm>
        </p:spPr>
        <p:txBody>
          <a:bodyPr>
            <a:normAutofit/>
          </a:bodyPr>
          <a:lstStyle/>
          <a:p>
            <a:r>
              <a:rPr lang="en-US" i="1" dirty="0">
                <a:solidFill>
                  <a:schemeClr val="bg1"/>
                </a:solidFill>
                <a:latin typeface="Aptos" panose="020B0004020202020204" pitchFamily="34" charset="0"/>
              </a:rPr>
              <a:t>Lesson 1: Low standards = inflated outcomes</a:t>
            </a:r>
            <a:endParaRPr lang="en-US" sz="4400" dirty="0">
              <a:solidFill>
                <a:schemeClr val="bg1"/>
              </a:solidFill>
              <a:latin typeface="Aptos" panose="020B0004020202020204" pitchFamily="34" charset="0"/>
            </a:endParaRPr>
          </a:p>
        </p:txBody>
      </p:sp>
      <p:pic>
        <p:nvPicPr>
          <p:cNvPr id="9" name="Picture 8">
            <a:extLst>
              <a:ext uri="{FF2B5EF4-FFF2-40B4-BE49-F238E27FC236}">
                <a16:creationId xmlns:a16="http://schemas.microsoft.com/office/drawing/2014/main" id="{E3AD3116-B195-3A46-99AC-34C10CBF75AA}"/>
              </a:ext>
            </a:extLst>
          </p:cNvPr>
          <p:cNvPicPr>
            <a:picLocks noChangeAspect="1"/>
          </p:cNvPicPr>
          <p:nvPr/>
        </p:nvPicPr>
        <p:blipFill>
          <a:blip r:embed="rId2"/>
          <a:stretch>
            <a:fillRect/>
          </a:stretch>
        </p:blipFill>
        <p:spPr>
          <a:xfrm>
            <a:off x="3160568" y="1531050"/>
            <a:ext cx="5870864" cy="4163521"/>
          </a:xfrm>
          <a:prstGeom prst="rect">
            <a:avLst/>
          </a:prstGeom>
        </p:spPr>
      </p:pic>
      <p:sp>
        <p:nvSpPr>
          <p:cNvPr id="11" name="TextBox 10">
            <a:extLst>
              <a:ext uri="{FF2B5EF4-FFF2-40B4-BE49-F238E27FC236}">
                <a16:creationId xmlns:a16="http://schemas.microsoft.com/office/drawing/2014/main" id="{4E83EDE2-2E8A-0C00-B200-258F1EC9D5C5}"/>
              </a:ext>
            </a:extLst>
          </p:cNvPr>
          <p:cNvSpPr txBox="1"/>
          <p:nvPr/>
        </p:nvSpPr>
        <p:spPr>
          <a:xfrm>
            <a:off x="2098964" y="5846542"/>
            <a:ext cx="7377545" cy="646331"/>
          </a:xfrm>
          <a:prstGeom prst="rect">
            <a:avLst/>
          </a:prstGeom>
          <a:noFill/>
        </p:spPr>
        <p:txBody>
          <a:bodyPr wrap="square" rtlCol="0">
            <a:spAutoFit/>
          </a:bodyPr>
          <a:lstStyle/>
          <a:p>
            <a:r>
              <a:rPr lang="en-US" dirty="0">
                <a:solidFill>
                  <a:schemeClr val="bg1"/>
                </a:solidFill>
              </a:rPr>
              <a:t>The Massachusetts state standard translates to NAEP Proficient; the other states listed have state standards that translate to NAEP Basic.</a:t>
            </a:r>
          </a:p>
        </p:txBody>
      </p:sp>
    </p:spTree>
    <p:extLst>
      <p:ext uri="{BB962C8B-B14F-4D97-AF65-F5344CB8AC3E}">
        <p14:creationId xmlns:p14="http://schemas.microsoft.com/office/powerpoint/2010/main" val="3237348946"/>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23572-6953-1DD1-6152-D4680306DF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5D5D3E-AB4F-4F0B-A2D6-FC0D0FF74FCE}"/>
              </a:ext>
            </a:extLst>
          </p:cNvPr>
          <p:cNvSpPr>
            <a:spLocks noGrp="1"/>
          </p:cNvSpPr>
          <p:nvPr>
            <p:ph type="title"/>
          </p:nvPr>
        </p:nvSpPr>
        <p:spPr>
          <a:xfrm>
            <a:off x="1082082" y="365127"/>
            <a:ext cx="10271718" cy="1361038"/>
          </a:xfrm>
        </p:spPr>
        <p:txBody>
          <a:bodyPr>
            <a:normAutofit/>
          </a:bodyPr>
          <a:lstStyle/>
          <a:p>
            <a:r>
              <a:rPr lang="en-US" i="1" dirty="0">
                <a:solidFill>
                  <a:schemeClr val="bg1"/>
                </a:solidFill>
                <a:latin typeface="Aptos" panose="020B0004020202020204" pitchFamily="34" charset="0"/>
              </a:rPr>
              <a:t>Lesson 1: Deceptive PLDs</a:t>
            </a:r>
            <a:endParaRPr lang="en-US" sz="4400" dirty="0">
              <a:solidFill>
                <a:schemeClr val="bg1"/>
              </a:solidFill>
              <a:latin typeface="Aptos" panose="020B0004020202020204" pitchFamily="34" charset="0"/>
            </a:endParaRPr>
          </a:p>
        </p:txBody>
      </p:sp>
      <p:sp>
        <p:nvSpPr>
          <p:cNvPr id="3" name="Content Placeholder 2">
            <a:extLst>
              <a:ext uri="{FF2B5EF4-FFF2-40B4-BE49-F238E27FC236}">
                <a16:creationId xmlns:a16="http://schemas.microsoft.com/office/drawing/2014/main" id="{6FDA0A2F-018A-F4DA-AD74-6CACF00FAF00}"/>
              </a:ext>
            </a:extLst>
          </p:cNvPr>
          <p:cNvSpPr>
            <a:spLocks noGrp="1"/>
          </p:cNvSpPr>
          <p:nvPr>
            <p:ph idx="1"/>
          </p:nvPr>
        </p:nvSpPr>
        <p:spPr>
          <a:xfrm>
            <a:off x="838200" y="2172928"/>
            <a:ext cx="10515600" cy="3835985"/>
          </a:xfrm>
        </p:spPr>
        <p:txBody>
          <a:bodyPr>
            <a:normAutofit/>
          </a:bodyPr>
          <a:lstStyle/>
          <a:p>
            <a:r>
              <a:rPr lang="en-US" dirty="0">
                <a:solidFill>
                  <a:schemeClr val="bg1"/>
                </a:solidFill>
                <a:latin typeface="Aptos" panose="020B0004020202020204" pitchFamily="34" charset="0"/>
              </a:rPr>
              <a:t>Performance level descriptors (PLDs) are often deceptive by design.</a:t>
            </a:r>
          </a:p>
          <a:p>
            <a:endParaRPr lang="en-US" dirty="0">
              <a:solidFill>
                <a:schemeClr val="bg1"/>
              </a:solidFill>
              <a:latin typeface="Aptos" panose="020B0004020202020204" pitchFamily="34" charset="0"/>
            </a:endParaRPr>
          </a:p>
          <a:p>
            <a:r>
              <a:rPr lang="en-US" dirty="0">
                <a:solidFill>
                  <a:schemeClr val="bg1"/>
                </a:solidFill>
                <a:latin typeface="Aptos" panose="020B0004020202020204" pitchFamily="34" charset="0"/>
              </a:rPr>
              <a:t>Can’t take words at face value; proficient isn’t always proficient.</a:t>
            </a:r>
          </a:p>
          <a:p>
            <a:endParaRPr lang="en-US" dirty="0">
              <a:solidFill>
                <a:schemeClr val="bg1"/>
              </a:solidFill>
              <a:latin typeface="Aptos" panose="020B0004020202020204" pitchFamily="34" charset="0"/>
            </a:endParaRPr>
          </a:p>
          <a:p>
            <a:r>
              <a:rPr lang="en-US" dirty="0">
                <a:solidFill>
                  <a:schemeClr val="bg1"/>
                </a:solidFill>
                <a:latin typeface="Aptos" panose="020B0004020202020204" pitchFamily="34" charset="0"/>
              </a:rPr>
              <a:t>Test for consistency with ACT, SAT, NAEP. </a:t>
            </a:r>
          </a:p>
          <a:p>
            <a:pPr lvl="1"/>
            <a:endParaRPr lang="en-US" dirty="0">
              <a:solidFill>
                <a:schemeClr val="bg1"/>
              </a:solidFill>
              <a:latin typeface="Aptos" panose="020B0004020202020204" pitchFamily="34" charset="0"/>
            </a:endParaRPr>
          </a:p>
          <a:p>
            <a:pPr lvl="1"/>
            <a:endParaRPr lang="en-US" dirty="0">
              <a:latin typeface="Aptos" panose="020B0004020202020204" pitchFamily="34" charset="0"/>
            </a:endParaRPr>
          </a:p>
        </p:txBody>
      </p:sp>
    </p:spTree>
    <p:extLst>
      <p:ext uri="{BB962C8B-B14F-4D97-AF65-F5344CB8AC3E}">
        <p14:creationId xmlns:p14="http://schemas.microsoft.com/office/powerpoint/2010/main" val="687129853"/>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left)">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85E92-14D7-FE27-0712-43887C7825D7}"/>
              </a:ext>
            </a:extLst>
          </p:cNvPr>
          <p:cNvSpPr>
            <a:spLocks noGrp="1"/>
          </p:cNvSpPr>
          <p:nvPr>
            <p:ph type="title"/>
          </p:nvPr>
        </p:nvSpPr>
        <p:spPr/>
        <p:txBody>
          <a:bodyPr/>
          <a:lstStyle/>
          <a:p>
            <a:r>
              <a:rPr lang="en-US" i="1" dirty="0">
                <a:solidFill>
                  <a:schemeClr val="bg1"/>
                </a:solidFill>
                <a:latin typeface="Aptos" panose="020B0004020202020204" pitchFamily="34" charset="0"/>
              </a:rPr>
              <a:t>Lesson 1: Deceptive PLDs</a:t>
            </a:r>
          </a:p>
        </p:txBody>
      </p:sp>
      <p:graphicFrame>
        <p:nvGraphicFramePr>
          <p:cNvPr id="5" name="Content Placeholder 4">
            <a:extLst>
              <a:ext uri="{FF2B5EF4-FFF2-40B4-BE49-F238E27FC236}">
                <a16:creationId xmlns:a16="http://schemas.microsoft.com/office/drawing/2014/main" id="{773B68B7-ED05-8A3E-7444-E9A6AD58C88B}"/>
              </a:ext>
            </a:extLst>
          </p:cNvPr>
          <p:cNvGraphicFramePr>
            <a:graphicFrameLocks noGrp="1"/>
          </p:cNvGraphicFramePr>
          <p:nvPr>
            <p:ph idx="1"/>
            <p:extLst>
              <p:ext uri="{D42A27DB-BD31-4B8C-83A1-F6EECF244321}">
                <p14:modId xmlns:p14="http://schemas.microsoft.com/office/powerpoint/2010/main" val="607516904"/>
              </p:ext>
            </p:extLst>
          </p:nvPr>
        </p:nvGraphicFramePr>
        <p:xfrm>
          <a:off x="2576946" y="1901534"/>
          <a:ext cx="6276109" cy="3678383"/>
        </p:xfrm>
        <a:graphic>
          <a:graphicData uri="http://schemas.openxmlformats.org/drawingml/2006/table">
            <a:tbl>
              <a:tblPr firstRow="1" firstCol="1" bandRow="1"/>
              <a:tblGrid>
                <a:gridCol w="1972682">
                  <a:extLst>
                    <a:ext uri="{9D8B030D-6E8A-4147-A177-3AD203B41FA5}">
                      <a16:colId xmlns:a16="http://schemas.microsoft.com/office/drawing/2014/main" val="1539931751"/>
                    </a:ext>
                  </a:extLst>
                </a:gridCol>
                <a:gridCol w="2001594">
                  <a:extLst>
                    <a:ext uri="{9D8B030D-6E8A-4147-A177-3AD203B41FA5}">
                      <a16:colId xmlns:a16="http://schemas.microsoft.com/office/drawing/2014/main" val="3025659135"/>
                    </a:ext>
                  </a:extLst>
                </a:gridCol>
                <a:gridCol w="2301833">
                  <a:extLst>
                    <a:ext uri="{9D8B030D-6E8A-4147-A177-3AD203B41FA5}">
                      <a16:colId xmlns:a16="http://schemas.microsoft.com/office/drawing/2014/main" val="2085925873"/>
                    </a:ext>
                  </a:extLst>
                </a:gridCol>
              </a:tblGrid>
              <a:tr h="739975">
                <a:tc gridSpan="3">
                  <a:txBody>
                    <a:bodyPr/>
                    <a:lstStyle/>
                    <a:p>
                      <a:pPr marL="0" marR="0" indent="-12700" algn="ctr">
                        <a:lnSpc>
                          <a:spcPct val="115000"/>
                        </a:lnSpc>
                        <a:spcAft>
                          <a:spcPts val="800"/>
                        </a:spcAft>
                        <a:buNone/>
                      </a:pPr>
                      <a:r>
                        <a:rPr lang="en-US" sz="18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North Carolina Reading Grades 3–8 Achievement Levels</a:t>
                      </a:r>
                      <a:endParaRPr lang="en-US"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54734730"/>
                  </a:ext>
                </a:extLst>
              </a:tr>
              <a:tr h="1501448">
                <a:tc>
                  <a:txBody>
                    <a:bodyPr/>
                    <a:lstStyle/>
                    <a:p>
                      <a:pPr marL="0" marR="0" algn="l">
                        <a:lnSpc>
                          <a:spcPct val="115000"/>
                        </a:lnSpc>
                        <a:spcAft>
                          <a:spcPts val="800"/>
                        </a:spcAft>
                        <a:buNone/>
                      </a:pPr>
                      <a:r>
                        <a:rPr lang="en-US" sz="16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Achievement Level</a:t>
                      </a:r>
                      <a:endParaRPr lang="en-US"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Aft>
                          <a:spcPts val="800"/>
                        </a:spcAft>
                        <a:buNone/>
                      </a:pPr>
                      <a:r>
                        <a:rPr lang="en-US" sz="16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Meets On-Grade-Level Proficiency Standard</a:t>
                      </a:r>
                      <a:endParaRPr lang="en-US"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Aft>
                          <a:spcPts val="800"/>
                        </a:spcAft>
                        <a:buNone/>
                      </a:pPr>
                      <a:r>
                        <a:rPr lang="en-US" sz="16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Meets College-and-Career Readiness Standard</a:t>
                      </a:r>
                      <a:endParaRPr lang="en-US"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09877485"/>
                  </a:ext>
                </a:extLst>
              </a:tr>
              <a:tr h="359240">
                <a:tc>
                  <a:txBody>
                    <a:bodyPr/>
                    <a:lstStyle/>
                    <a:p>
                      <a:pPr marL="0" marR="0" indent="-13335" algn="l">
                        <a:lnSpc>
                          <a:spcPct val="115000"/>
                        </a:lnSpc>
                        <a:spcAft>
                          <a:spcPts val="800"/>
                        </a:spcAft>
                        <a:buNone/>
                      </a:pPr>
                      <a:r>
                        <a:rPr lang="en-US" sz="16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Level 5</a:t>
                      </a:r>
                      <a:endParaRPr lang="en-US"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indent="228600" algn="l">
                        <a:lnSpc>
                          <a:spcPct val="115000"/>
                        </a:lnSpc>
                        <a:spcAft>
                          <a:spcPts val="800"/>
                        </a:spcAft>
                        <a:buNone/>
                      </a:pPr>
                      <a:r>
                        <a:rPr lang="en-US" sz="16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Yes</a:t>
                      </a:r>
                      <a:endParaRPr lang="en-US"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indent="228600" algn="l">
                        <a:lnSpc>
                          <a:spcPct val="115000"/>
                        </a:lnSpc>
                        <a:spcAft>
                          <a:spcPts val="800"/>
                        </a:spcAft>
                        <a:buNone/>
                      </a:pPr>
                      <a:r>
                        <a:rPr lang="en-US" sz="16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Yes</a:t>
                      </a:r>
                      <a:endParaRPr lang="en-US"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565891302"/>
                  </a:ext>
                </a:extLst>
              </a:tr>
              <a:tr h="359240">
                <a:tc>
                  <a:txBody>
                    <a:bodyPr/>
                    <a:lstStyle/>
                    <a:p>
                      <a:pPr marL="0" marR="0" indent="-13335" algn="l">
                        <a:lnSpc>
                          <a:spcPct val="115000"/>
                        </a:lnSpc>
                        <a:spcAft>
                          <a:spcPts val="800"/>
                        </a:spcAft>
                        <a:buNone/>
                      </a:pPr>
                      <a:r>
                        <a:rPr lang="en-US" sz="1600" kern="10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Level 4</a:t>
                      </a:r>
                      <a:endParaRPr lang="en-US" sz="16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indent="228600" algn="l">
                        <a:lnSpc>
                          <a:spcPct val="115000"/>
                        </a:lnSpc>
                        <a:spcAft>
                          <a:spcPts val="800"/>
                        </a:spcAft>
                        <a:buNone/>
                      </a:pPr>
                      <a:r>
                        <a:rPr lang="en-US" sz="1600" kern="10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Yes</a:t>
                      </a:r>
                      <a:endParaRPr lang="en-US" sz="16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indent="228600" algn="l">
                        <a:lnSpc>
                          <a:spcPct val="115000"/>
                        </a:lnSpc>
                        <a:spcAft>
                          <a:spcPts val="800"/>
                        </a:spcAft>
                        <a:buNone/>
                      </a:pPr>
                      <a:r>
                        <a:rPr lang="en-US" sz="16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Yes</a:t>
                      </a:r>
                      <a:endParaRPr lang="en-US"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206125997"/>
                  </a:ext>
                </a:extLst>
              </a:tr>
              <a:tr h="359240">
                <a:tc>
                  <a:txBody>
                    <a:bodyPr/>
                    <a:lstStyle/>
                    <a:p>
                      <a:pPr marL="0" marR="0" indent="-13335" algn="l">
                        <a:lnSpc>
                          <a:spcPct val="115000"/>
                        </a:lnSpc>
                        <a:spcAft>
                          <a:spcPts val="800"/>
                        </a:spcAft>
                        <a:buNone/>
                      </a:pPr>
                      <a:r>
                        <a:rPr lang="en-US" sz="1600" kern="10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Level 3</a:t>
                      </a:r>
                      <a:endParaRPr lang="en-US" sz="16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indent="228600" algn="l">
                        <a:lnSpc>
                          <a:spcPct val="115000"/>
                        </a:lnSpc>
                        <a:spcAft>
                          <a:spcPts val="800"/>
                        </a:spcAft>
                        <a:buNone/>
                      </a:pPr>
                      <a:r>
                        <a:rPr lang="en-US" sz="16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Yes</a:t>
                      </a:r>
                      <a:endParaRPr lang="en-US"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indent="228600" algn="l">
                        <a:lnSpc>
                          <a:spcPct val="115000"/>
                        </a:lnSpc>
                        <a:spcAft>
                          <a:spcPts val="800"/>
                        </a:spcAft>
                        <a:buNone/>
                      </a:pPr>
                      <a:r>
                        <a:rPr lang="en-US" sz="16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No</a:t>
                      </a:r>
                      <a:endParaRPr lang="en-US"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82510902"/>
                  </a:ext>
                </a:extLst>
              </a:tr>
              <a:tr h="359240">
                <a:tc>
                  <a:txBody>
                    <a:bodyPr/>
                    <a:lstStyle/>
                    <a:p>
                      <a:pPr marL="0" marR="0" indent="-13335" algn="l">
                        <a:lnSpc>
                          <a:spcPct val="115000"/>
                        </a:lnSpc>
                        <a:spcAft>
                          <a:spcPts val="800"/>
                        </a:spcAft>
                        <a:buNone/>
                      </a:pPr>
                      <a:r>
                        <a:rPr lang="en-US" sz="16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Not Proficient</a:t>
                      </a:r>
                      <a:endParaRPr lang="en-US"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indent="228600" algn="l">
                        <a:lnSpc>
                          <a:spcPct val="115000"/>
                        </a:lnSpc>
                        <a:spcAft>
                          <a:spcPts val="800"/>
                        </a:spcAft>
                        <a:buNone/>
                      </a:pPr>
                      <a:r>
                        <a:rPr lang="en-US" sz="1600" kern="10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No</a:t>
                      </a:r>
                      <a:endParaRPr lang="en-US" sz="16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indent="228600" algn="l">
                        <a:lnSpc>
                          <a:spcPct val="115000"/>
                        </a:lnSpc>
                        <a:spcAft>
                          <a:spcPts val="800"/>
                        </a:spcAft>
                        <a:buNone/>
                      </a:pPr>
                      <a:r>
                        <a:rPr lang="en-US" sz="16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No</a:t>
                      </a:r>
                      <a:endParaRPr lang="en-US"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54705617"/>
                  </a:ext>
                </a:extLst>
              </a:tr>
            </a:tbl>
          </a:graphicData>
        </a:graphic>
      </p:graphicFrame>
      <p:sp>
        <p:nvSpPr>
          <p:cNvPr id="6" name="TextBox 5">
            <a:extLst>
              <a:ext uri="{FF2B5EF4-FFF2-40B4-BE49-F238E27FC236}">
                <a16:creationId xmlns:a16="http://schemas.microsoft.com/office/drawing/2014/main" id="{EC3CF76A-76A0-2AA1-74D2-F411A984B2A5}"/>
              </a:ext>
            </a:extLst>
          </p:cNvPr>
          <p:cNvSpPr txBox="1"/>
          <p:nvPr/>
        </p:nvSpPr>
        <p:spPr>
          <a:xfrm>
            <a:off x="179244" y="4192823"/>
            <a:ext cx="1950527" cy="830997"/>
          </a:xfrm>
          <a:prstGeom prst="rect">
            <a:avLst/>
          </a:prstGeom>
          <a:noFill/>
        </p:spPr>
        <p:txBody>
          <a:bodyPr wrap="square" rtlCol="0">
            <a:spAutoFit/>
          </a:bodyPr>
          <a:lstStyle/>
          <a:p>
            <a:r>
              <a:rPr lang="en-US" sz="2400" b="1" dirty="0">
                <a:solidFill>
                  <a:srgbClr val="C00000"/>
                </a:solidFill>
              </a:rPr>
              <a:t>Why skip Levels 1 &amp; 2?</a:t>
            </a:r>
          </a:p>
        </p:txBody>
      </p:sp>
      <p:sp>
        <p:nvSpPr>
          <p:cNvPr id="7" name="TextBox 6">
            <a:extLst>
              <a:ext uri="{FF2B5EF4-FFF2-40B4-BE49-F238E27FC236}">
                <a16:creationId xmlns:a16="http://schemas.microsoft.com/office/drawing/2014/main" id="{74B0CE0A-C9D1-4D83-8E2F-40C51606763D}"/>
              </a:ext>
            </a:extLst>
          </p:cNvPr>
          <p:cNvSpPr txBox="1"/>
          <p:nvPr/>
        </p:nvSpPr>
        <p:spPr>
          <a:xfrm>
            <a:off x="10062229" y="3306953"/>
            <a:ext cx="1950527" cy="1938992"/>
          </a:xfrm>
          <a:prstGeom prst="rect">
            <a:avLst/>
          </a:prstGeom>
          <a:noFill/>
        </p:spPr>
        <p:txBody>
          <a:bodyPr wrap="square" rtlCol="0">
            <a:spAutoFit/>
          </a:bodyPr>
          <a:lstStyle/>
          <a:p>
            <a:r>
              <a:rPr lang="en-US" sz="2400" b="1" dirty="0">
                <a:solidFill>
                  <a:srgbClr val="C00000"/>
                </a:solidFill>
              </a:rPr>
              <a:t>Why is grade level proficiency not C&amp;C ready?</a:t>
            </a:r>
          </a:p>
        </p:txBody>
      </p:sp>
      <p:cxnSp>
        <p:nvCxnSpPr>
          <p:cNvPr id="9" name="Straight Arrow Connector 8">
            <a:extLst>
              <a:ext uri="{FF2B5EF4-FFF2-40B4-BE49-F238E27FC236}">
                <a16:creationId xmlns:a16="http://schemas.microsoft.com/office/drawing/2014/main" id="{65B1C78C-590B-4F76-0F91-D387E673890E}"/>
              </a:ext>
            </a:extLst>
          </p:cNvPr>
          <p:cNvCxnSpPr/>
          <p:nvPr/>
        </p:nvCxnSpPr>
        <p:spPr>
          <a:xfrm>
            <a:off x="1683327" y="5023820"/>
            <a:ext cx="696191" cy="348280"/>
          </a:xfrm>
          <a:prstGeom prst="straightConnector1">
            <a:avLst/>
          </a:prstGeom>
          <a:ln w="31750">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11967A2D-91E1-A024-2574-DF45AB30F2F7}"/>
              </a:ext>
            </a:extLst>
          </p:cNvPr>
          <p:cNvCxnSpPr>
            <a:cxnSpLocks/>
          </p:cNvCxnSpPr>
          <p:nvPr/>
        </p:nvCxnSpPr>
        <p:spPr>
          <a:xfrm flipH="1">
            <a:off x="7429500" y="5023820"/>
            <a:ext cx="2369127" cy="0"/>
          </a:xfrm>
          <a:prstGeom prst="straightConnector1">
            <a:avLst/>
          </a:prstGeom>
          <a:ln w="317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62087224"/>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05B0F-1C8D-5931-1520-75A3F40C8A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3E18D1-4BE8-FBCB-46A1-DAC30A1ACAB2}"/>
              </a:ext>
            </a:extLst>
          </p:cNvPr>
          <p:cNvSpPr>
            <a:spLocks noGrp="1"/>
          </p:cNvSpPr>
          <p:nvPr>
            <p:ph type="title"/>
          </p:nvPr>
        </p:nvSpPr>
        <p:spPr/>
        <p:txBody>
          <a:bodyPr/>
          <a:lstStyle/>
          <a:p>
            <a:r>
              <a:rPr lang="en-US" i="1" dirty="0">
                <a:solidFill>
                  <a:schemeClr val="bg1"/>
                </a:solidFill>
                <a:latin typeface="Aptos" panose="020B0004020202020204" pitchFamily="34" charset="0"/>
              </a:rPr>
              <a:t>Lesson 1: Kansas deception by design</a:t>
            </a:r>
          </a:p>
        </p:txBody>
      </p:sp>
      <p:graphicFrame>
        <p:nvGraphicFramePr>
          <p:cNvPr id="5" name="Content Placeholder 4">
            <a:extLst>
              <a:ext uri="{FF2B5EF4-FFF2-40B4-BE49-F238E27FC236}">
                <a16:creationId xmlns:a16="http://schemas.microsoft.com/office/drawing/2014/main" id="{4EFE0F0C-9CE1-C666-841D-CA499370F3B2}"/>
              </a:ext>
            </a:extLst>
          </p:cNvPr>
          <p:cNvGraphicFramePr>
            <a:graphicFrameLocks noGrp="1"/>
          </p:cNvGraphicFramePr>
          <p:nvPr>
            <p:ph idx="1"/>
            <p:extLst>
              <p:ext uri="{D42A27DB-BD31-4B8C-83A1-F6EECF244321}">
                <p14:modId xmlns:p14="http://schemas.microsoft.com/office/powerpoint/2010/main" val="3195712761"/>
              </p:ext>
            </p:extLst>
          </p:nvPr>
        </p:nvGraphicFramePr>
        <p:xfrm>
          <a:off x="2306783" y="1374151"/>
          <a:ext cx="7169727" cy="4443062"/>
        </p:xfrm>
        <a:graphic>
          <a:graphicData uri="http://schemas.openxmlformats.org/drawingml/2006/table">
            <a:tbl>
              <a:tblPr firstRow="1" firstCol="1" bandRow="1"/>
              <a:tblGrid>
                <a:gridCol w="1818408">
                  <a:extLst>
                    <a:ext uri="{9D8B030D-6E8A-4147-A177-3AD203B41FA5}">
                      <a16:colId xmlns:a16="http://schemas.microsoft.com/office/drawing/2014/main" val="1539931751"/>
                    </a:ext>
                  </a:extLst>
                </a:gridCol>
                <a:gridCol w="1413164">
                  <a:extLst>
                    <a:ext uri="{9D8B030D-6E8A-4147-A177-3AD203B41FA5}">
                      <a16:colId xmlns:a16="http://schemas.microsoft.com/office/drawing/2014/main" val="3025659135"/>
                    </a:ext>
                  </a:extLst>
                </a:gridCol>
                <a:gridCol w="1828800">
                  <a:extLst>
                    <a:ext uri="{9D8B030D-6E8A-4147-A177-3AD203B41FA5}">
                      <a16:colId xmlns:a16="http://schemas.microsoft.com/office/drawing/2014/main" val="3039160408"/>
                    </a:ext>
                  </a:extLst>
                </a:gridCol>
                <a:gridCol w="2109355">
                  <a:extLst>
                    <a:ext uri="{9D8B030D-6E8A-4147-A177-3AD203B41FA5}">
                      <a16:colId xmlns:a16="http://schemas.microsoft.com/office/drawing/2014/main" val="2085925873"/>
                    </a:ext>
                  </a:extLst>
                </a:gridCol>
              </a:tblGrid>
              <a:tr h="519548">
                <a:tc gridSpan="4">
                  <a:txBody>
                    <a:bodyPr/>
                    <a:lstStyle/>
                    <a:p>
                      <a:pPr marL="0" marR="0" indent="-12700" algn="ctr">
                        <a:lnSpc>
                          <a:spcPct val="115000"/>
                        </a:lnSpc>
                        <a:spcAft>
                          <a:spcPts val="800"/>
                        </a:spcAft>
                        <a:buNone/>
                      </a:pPr>
                      <a:r>
                        <a:rPr lang="en-US" sz="18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KSDE Actual and Proposed</a:t>
                      </a:r>
                      <a:endParaRPr lang="en-US"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54734730"/>
                  </a:ext>
                </a:extLst>
              </a:tr>
              <a:tr h="1182346">
                <a:tc>
                  <a:txBody>
                    <a:bodyPr/>
                    <a:lstStyle/>
                    <a:p>
                      <a:pPr marL="0" marR="0" algn="ctr">
                        <a:lnSpc>
                          <a:spcPct val="115000"/>
                        </a:lnSpc>
                        <a:spcAft>
                          <a:spcPts val="800"/>
                        </a:spcAft>
                        <a:buNone/>
                      </a:pPr>
                      <a:r>
                        <a:rPr lang="en-US" sz="16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Original in 2015</a:t>
                      </a:r>
                      <a:endParaRPr lang="en-US"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Aft>
                          <a:spcPts val="800"/>
                        </a:spcAft>
                        <a:buNone/>
                      </a:pPr>
                      <a:r>
                        <a:rPr lang="en-US" sz="16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Below Grade Level Removed in 2018</a:t>
                      </a:r>
                      <a:endParaRPr lang="en-US"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Aft>
                          <a:spcPts val="800"/>
                        </a:spcAft>
                        <a:buNone/>
                      </a:pPr>
                      <a:r>
                        <a:rPr lang="en-US" sz="16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Proposed February 2025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Aft>
                          <a:spcPts val="800"/>
                        </a:spcAft>
                        <a:buNone/>
                      </a:pPr>
                      <a:r>
                        <a:rPr lang="en-US" sz="16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Proposed April 2025</a:t>
                      </a:r>
                      <a:endParaRPr lang="en-US"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09877485"/>
                  </a:ext>
                </a:extLst>
              </a:tr>
              <a:tr h="364677">
                <a:tc>
                  <a:txBody>
                    <a:bodyPr/>
                    <a:lstStyle/>
                    <a:p>
                      <a:pPr marL="0" marR="0" indent="-13335" algn="ctr">
                        <a:lnSpc>
                          <a:spcPct val="115000"/>
                        </a:lnSpc>
                        <a:spcAft>
                          <a:spcPts val="800"/>
                        </a:spcAft>
                        <a:buNone/>
                      </a:pPr>
                      <a:r>
                        <a:rPr lang="en-US" sz="16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L4 Excellent, Academically Prepared</a:t>
                      </a:r>
                      <a:endParaRPr lang="en-US"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indent="-13335" algn="ctr">
                        <a:lnSpc>
                          <a:spcPct val="115000"/>
                        </a:lnSpc>
                        <a:spcAft>
                          <a:spcPts val="800"/>
                        </a:spcAft>
                        <a:buNone/>
                      </a:pPr>
                      <a:r>
                        <a:rPr lang="en-US" sz="16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No Change</a:t>
                      </a:r>
                      <a:endParaRPr lang="en-US"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indent="-13335" algn="ctr">
                        <a:lnSpc>
                          <a:spcPct val="115000"/>
                        </a:lnSpc>
                        <a:spcAft>
                          <a:spcPts val="800"/>
                        </a:spcAft>
                        <a:buNone/>
                      </a:pPr>
                      <a:r>
                        <a:rPr lang="en-US" sz="16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Exceeds Expectations</a:t>
                      </a:r>
                      <a:endParaRPr lang="en-US"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indent="-13335" algn="ctr">
                        <a:lnSpc>
                          <a:spcPct val="115000"/>
                        </a:lnSpc>
                        <a:spcAft>
                          <a:spcPts val="800"/>
                        </a:spcAft>
                        <a:buNone/>
                      </a:pPr>
                      <a:r>
                        <a:rPr lang="en-US" sz="16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L4 Excellent, Academically Prepared</a:t>
                      </a:r>
                      <a:endParaRPr lang="en-US"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565891302"/>
                  </a:ext>
                </a:extLst>
              </a:tr>
              <a:tr h="359240">
                <a:tc>
                  <a:txBody>
                    <a:bodyPr/>
                    <a:lstStyle/>
                    <a:p>
                      <a:pPr marL="0" marR="0" indent="-13335" algn="ctr">
                        <a:lnSpc>
                          <a:spcPct val="115000"/>
                        </a:lnSpc>
                        <a:spcAft>
                          <a:spcPts val="800"/>
                        </a:spcAft>
                        <a:buNone/>
                      </a:pPr>
                      <a:r>
                        <a:rPr lang="en-US" sz="16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L3 Effective, Academically Prepared</a:t>
                      </a:r>
                      <a:endParaRPr lang="en-US"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indent="-13335" algn="ctr">
                        <a:lnSpc>
                          <a:spcPct val="115000"/>
                        </a:lnSpc>
                        <a:spcAft>
                          <a:spcPts val="800"/>
                        </a:spcAft>
                        <a:buNone/>
                      </a:pPr>
                      <a:r>
                        <a:rPr lang="en-US" sz="16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No Change</a:t>
                      </a:r>
                      <a:endParaRPr lang="en-US"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indent="-13335" algn="ctr">
                        <a:lnSpc>
                          <a:spcPct val="115000"/>
                        </a:lnSpc>
                        <a:spcAft>
                          <a:spcPts val="800"/>
                        </a:spcAft>
                        <a:buNone/>
                      </a:pPr>
                      <a:r>
                        <a:rPr lang="en-US" sz="16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Meets Expectations</a:t>
                      </a:r>
                      <a:endParaRPr lang="en-US"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indent="-13335" algn="ctr">
                        <a:lnSpc>
                          <a:spcPct val="115000"/>
                        </a:lnSpc>
                        <a:spcAft>
                          <a:spcPts val="800"/>
                        </a:spcAft>
                        <a:buNone/>
                      </a:pPr>
                      <a:r>
                        <a:rPr lang="en-US" sz="16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L3 Effective, Academically Prepared</a:t>
                      </a:r>
                      <a:endParaRPr lang="en-US"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206125997"/>
                  </a:ext>
                </a:extLst>
              </a:tr>
              <a:tr h="359240">
                <a:tc>
                  <a:txBody>
                    <a:bodyPr/>
                    <a:lstStyle/>
                    <a:p>
                      <a:pPr marL="0" marR="0" indent="-13335" algn="ctr">
                        <a:lnSpc>
                          <a:spcPct val="115000"/>
                        </a:lnSpc>
                        <a:spcAft>
                          <a:spcPts val="800"/>
                        </a:spcAft>
                        <a:buNone/>
                      </a:pPr>
                      <a:r>
                        <a:rPr lang="en-US" sz="16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L2 Basic, Grade Level</a:t>
                      </a:r>
                      <a:endParaRPr lang="en-US"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indent="-13335" algn="ctr">
                        <a:lnSpc>
                          <a:spcPct val="115000"/>
                        </a:lnSpc>
                        <a:spcAft>
                          <a:spcPts val="800"/>
                        </a:spcAft>
                        <a:buNone/>
                      </a:pPr>
                      <a:r>
                        <a:rPr lang="en-US" sz="16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Basic</a:t>
                      </a:r>
                      <a:endParaRPr lang="en-US"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indent="-13335" algn="ctr">
                        <a:lnSpc>
                          <a:spcPct val="115000"/>
                        </a:lnSpc>
                        <a:spcAft>
                          <a:spcPts val="800"/>
                        </a:spcAft>
                        <a:buNone/>
                      </a:pPr>
                      <a:r>
                        <a:rPr lang="en-US" sz="16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Working Toward Expectations</a:t>
                      </a:r>
                      <a:endParaRPr lang="en-US"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indent="-13335" algn="ctr">
                        <a:lnSpc>
                          <a:spcPct val="115000"/>
                        </a:lnSpc>
                        <a:spcAft>
                          <a:spcPts val="800"/>
                        </a:spcAft>
                        <a:buNone/>
                      </a:pPr>
                      <a:r>
                        <a:rPr lang="en-US" sz="16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L2 Basic</a:t>
                      </a:r>
                      <a:endParaRPr lang="en-US"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82510902"/>
                  </a:ext>
                </a:extLst>
              </a:tr>
              <a:tr h="359240">
                <a:tc>
                  <a:txBody>
                    <a:bodyPr/>
                    <a:lstStyle/>
                    <a:p>
                      <a:pPr marL="0" marR="0" indent="-13335" algn="ctr">
                        <a:lnSpc>
                          <a:spcPct val="115000"/>
                        </a:lnSpc>
                        <a:spcAft>
                          <a:spcPts val="800"/>
                        </a:spcAft>
                        <a:buNone/>
                      </a:pPr>
                      <a:r>
                        <a:rPr lang="en-US" sz="16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L1 Limited, Below Grade Level</a:t>
                      </a:r>
                      <a:endParaRPr lang="en-US"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indent="-13335" algn="ctr">
                        <a:lnSpc>
                          <a:spcPct val="115000"/>
                        </a:lnSpc>
                        <a:spcAft>
                          <a:spcPts val="800"/>
                        </a:spcAft>
                        <a:buNone/>
                      </a:pPr>
                      <a:r>
                        <a:rPr lang="en-US" sz="16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Limited</a:t>
                      </a:r>
                      <a:endParaRPr lang="en-US"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indent="-13335" algn="ctr">
                        <a:lnSpc>
                          <a:spcPct val="115000"/>
                        </a:lnSpc>
                        <a:spcAft>
                          <a:spcPts val="800"/>
                        </a:spcAft>
                        <a:buNone/>
                      </a:pPr>
                      <a:r>
                        <a:rPr lang="en-US" sz="16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Identified Need</a:t>
                      </a:r>
                      <a:endParaRPr lang="en-US"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indent="-13335" algn="ctr">
                        <a:lnSpc>
                          <a:spcPct val="115000"/>
                        </a:lnSpc>
                        <a:spcAft>
                          <a:spcPts val="800"/>
                        </a:spcAft>
                        <a:buNone/>
                      </a:pPr>
                      <a:r>
                        <a:rPr lang="en-US" sz="16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L1 Limited</a:t>
                      </a:r>
                      <a:endParaRPr lang="en-US"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54705617"/>
                  </a:ext>
                </a:extLst>
              </a:tr>
            </a:tbl>
          </a:graphicData>
        </a:graphic>
      </p:graphicFrame>
      <p:sp>
        <p:nvSpPr>
          <p:cNvPr id="6" name="TextBox 5">
            <a:extLst>
              <a:ext uri="{FF2B5EF4-FFF2-40B4-BE49-F238E27FC236}">
                <a16:creationId xmlns:a16="http://schemas.microsoft.com/office/drawing/2014/main" id="{22AEB9DD-6CB4-C078-E150-A833F0905AD7}"/>
              </a:ext>
            </a:extLst>
          </p:cNvPr>
          <p:cNvSpPr txBox="1"/>
          <p:nvPr/>
        </p:nvSpPr>
        <p:spPr>
          <a:xfrm>
            <a:off x="1471480" y="5896931"/>
            <a:ext cx="1950527" cy="830997"/>
          </a:xfrm>
          <a:prstGeom prst="rect">
            <a:avLst/>
          </a:prstGeom>
          <a:noFill/>
        </p:spPr>
        <p:txBody>
          <a:bodyPr wrap="square" rtlCol="0">
            <a:spAutoFit/>
          </a:bodyPr>
          <a:lstStyle/>
          <a:p>
            <a:r>
              <a:rPr lang="en-US" sz="2400" b="1" dirty="0">
                <a:solidFill>
                  <a:srgbClr val="C00000"/>
                </a:solidFill>
              </a:rPr>
              <a:t>No one below grade level</a:t>
            </a:r>
          </a:p>
        </p:txBody>
      </p:sp>
      <p:cxnSp>
        <p:nvCxnSpPr>
          <p:cNvPr id="9" name="Straight Arrow Connector 8">
            <a:extLst>
              <a:ext uri="{FF2B5EF4-FFF2-40B4-BE49-F238E27FC236}">
                <a16:creationId xmlns:a16="http://schemas.microsoft.com/office/drawing/2014/main" id="{E84D8620-9B92-5A8E-66FD-41C3103A1716}"/>
              </a:ext>
            </a:extLst>
          </p:cNvPr>
          <p:cNvCxnSpPr>
            <a:cxnSpLocks/>
          </p:cNvCxnSpPr>
          <p:nvPr/>
        </p:nvCxnSpPr>
        <p:spPr>
          <a:xfrm flipV="1">
            <a:off x="3511103" y="4996091"/>
            <a:ext cx="793015" cy="1300567"/>
          </a:xfrm>
          <a:prstGeom prst="straightConnector1">
            <a:avLst/>
          </a:prstGeom>
          <a:ln w="31750">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ADE3A315-9035-154A-40F5-7699218F211D}"/>
              </a:ext>
            </a:extLst>
          </p:cNvPr>
          <p:cNvCxnSpPr>
            <a:cxnSpLocks/>
          </p:cNvCxnSpPr>
          <p:nvPr/>
        </p:nvCxnSpPr>
        <p:spPr>
          <a:xfrm flipV="1">
            <a:off x="3526940" y="5617958"/>
            <a:ext cx="2224679" cy="678700"/>
          </a:xfrm>
          <a:prstGeom prst="straightConnector1">
            <a:avLst/>
          </a:prstGeom>
          <a:ln w="31750">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9B0EA4B0-7FEE-B926-C5BB-AE2774804B4E}"/>
              </a:ext>
            </a:extLst>
          </p:cNvPr>
          <p:cNvCxnSpPr>
            <a:cxnSpLocks/>
          </p:cNvCxnSpPr>
          <p:nvPr/>
        </p:nvCxnSpPr>
        <p:spPr>
          <a:xfrm flipV="1">
            <a:off x="3526940" y="5646374"/>
            <a:ext cx="4079205" cy="666055"/>
          </a:xfrm>
          <a:prstGeom prst="straightConnector1">
            <a:avLst/>
          </a:prstGeom>
          <a:ln w="317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27910208"/>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B0A12-DF12-F6DB-05E3-40200521960F}"/>
              </a:ext>
            </a:extLst>
          </p:cNvPr>
          <p:cNvSpPr>
            <a:spLocks noGrp="1"/>
          </p:cNvSpPr>
          <p:nvPr>
            <p:ph type="title"/>
          </p:nvPr>
        </p:nvSpPr>
        <p:spPr/>
        <p:txBody>
          <a:bodyPr/>
          <a:lstStyle/>
          <a:p>
            <a:r>
              <a:rPr lang="en-US" i="1" dirty="0">
                <a:solidFill>
                  <a:schemeClr val="bg1"/>
                </a:solidFill>
              </a:rPr>
              <a:t>Lesson 1: Humor is effective messaging </a:t>
            </a:r>
          </a:p>
        </p:txBody>
      </p:sp>
      <p:pic>
        <p:nvPicPr>
          <p:cNvPr id="9" name="Picture 8" descr="A cartoon of a person surrounded by other people&#10;&#10;AI-generated content may be incorrect.">
            <a:extLst>
              <a:ext uri="{FF2B5EF4-FFF2-40B4-BE49-F238E27FC236}">
                <a16:creationId xmlns:a16="http://schemas.microsoft.com/office/drawing/2014/main" id="{7AC40576-199E-ABCF-552C-0211F20A5A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6426" y="1347160"/>
            <a:ext cx="4249881" cy="5305115"/>
          </a:xfrm>
          <a:prstGeom prst="rect">
            <a:avLst/>
          </a:prstGeom>
        </p:spPr>
      </p:pic>
    </p:spTree>
    <p:extLst>
      <p:ext uri="{BB962C8B-B14F-4D97-AF65-F5344CB8AC3E}">
        <p14:creationId xmlns:p14="http://schemas.microsoft.com/office/powerpoint/2010/main" val="3522246547"/>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A963C-8801-BB03-5468-5CFBAEE832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F60939-CED7-C89B-0954-2BFE81047C3B}"/>
              </a:ext>
            </a:extLst>
          </p:cNvPr>
          <p:cNvSpPr>
            <a:spLocks noGrp="1"/>
          </p:cNvSpPr>
          <p:nvPr>
            <p:ph type="title"/>
          </p:nvPr>
        </p:nvSpPr>
        <p:spPr>
          <a:xfrm>
            <a:off x="1082082" y="365127"/>
            <a:ext cx="10271718" cy="1361038"/>
          </a:xfrm>
        </p:spPr>
        <p:txBody>
          <a:bodyPr>
            <a:normAutofit/>
          </a:bodyPr>
          <a:lstStyle/>
          <a:p>
            <a:r>
              <a:rPr lang="en-US" i="1" dirty="0">
                <a:solidFill>
                  <a:schemeClr val="bg1"/>
                </a:solidFill>
                <a:latin typeface="Aptos" panose="020B0004020202020204" pitchFamily="34" charset="0"/>
              </a:rPr>
              <a:t>Lesson 1: Ask probing questions</a:t>
            </a:r>
            <a:endParaRPr lang="en-US" sz="4400" dirty="0">
              <a:solidFill>
                <a:schemeClr val="bg1"/>
              </a:solidFill>
              <a:latin typeface="Aptos" panose="020B0004020202020204" pitchFamily="34" charset="0"/>
            </a:endParaRPr>
          </a:p>
        </p:txBody>
      </p:sp>
      <p:sp>
        <p:nvSpPr>
          <p:cNvPr id="3" name="Content Placeholder 2">
            <a:extLst>
              <a:ext uri="{FF2B5EF4-FFF2-40B4-BE49-F238E27FC236}">
                <a16:creationId xmlns:a16="http://schemas.microsoft.com/office/drawing/2014/main" id="{7A779BA4-3C88-5B6E-3C32-0520F9AE3E29}"/>
              </a:ext>
            </a:extLst>
          </p:cNvPr>
          <p:cNvSpPr>
            <a:spLocks noGrp="1"/>
          </p:cNvSpPr>
          <p:nvPr>
            <p:ph idx="1"/>
          </p:nvPr>
        </p:nvSpPr>
        <p:spPr>
          <a:xfrm>
            <a:off x="838200" y="1859973"/>
            <a:ext cx="10515600" cy="4166753"/>
          </a:xfrm>
        </p:spPr>
        <p:txBody>
          <a:bodyPr>
            <a:normAutofit fontScale="85000" lnSpcReduction="20000"/>
          </a:bodyPr>
          <a:lstStyle/>
          <a:p>
            <a:pPr marL="457200" lvl="1" indent="0">
              <a:buNone/>
            </a:pPr>
            <a:r>
              <a:rPr lang="en-US" dirty="0">
                <a:solidFill>
                  <a:schemeClr val="bg1"/>
                </a:solidFill>
                <a:latin typeface="Aptos" panose="020B0004020202020204" pitchFamily="34" charset="0"/>
              </a:rPr>
              <a:t>Randy,</a:t>
            </a:r>
          </a:p>
          <a:p>
            <a:pPr marL="457200" lvl="1" indent="0">
              <a:buNone/>
            </a:pPr>
            <a:endParaRPr lang="en-US" dirty="0">
              <a:solidFill>
                <a:schemeClr val="bg1"/>
              </a:solidFill>
              <a:latin typeface="Aptos" panose="020B0004020202020204" pitchFamily="34" charset="0"/>
            </a:endParaRPr>
          </a:p>
          <a:p>
            <a:pPr marL="457200" lvl="1" indent="0">
              <a:buNone/>
            </a:pPr>
            <a:r>
              <a:rPr lang="en-US" dirty="0">
                <a:solidFill>
                  <a:schemeClr val="bg1"/>
                </a:solidFill>
                <a:latin typeface="Aptos" panose="020B0004020202020204" pitchFamily="34" charset="0"/>
              </a:rPr>
              <a:t>KSDE maintains it is incorrect to say that any portion of Kansas students are below grade level based on state assessment results because the test only measures grade-level performance.</a:t>
            </a:r>
          </a:p>
          <a:p>
            <a:pPr marL="457200" lvl="1" indent="0">
              <a:buNone/>
            </a:pPr>
            <a:endParaRPr lang="en-US" dirty="0">
              <a:solidFill>
                <a:schemeClr val="bg1"/>
              </a:solidFill>
              <a:latin typeface="Aptos" panose="020B0004020202020204" pitchFamily="34" charset="0"/>
            </a:endParaRPr>
          </a:p>
          <a:p>
            <a:pPr marL="457200" lvl="1" indent="0">
              <a:buNone/>
            </a:pPr>
            <a:r>
              <a:rPr lang="en-US" dirty="0">
                <a:solidFill>
                  <a:schemeClr val="bg1"/>
                </a:solidFill>
                <a:latin typeface="Aptos" panose="020B0004020202020204" pitchFamily="34" charset="0"/>
              </a:rPr>
              <a:t>Yesterday, you were quoted by the Kansas Reflector saying, “A lot of research says if you’re not at that grade level by the time you hit third grade, it’s really hard to catch up, and most do not,” he said. “In fact, more fall further behind.”</a:t>
            </a:r>
          </a:p>
          <a:p>
            <a:pPr marL="457200" lvl="1" indent="0">
              <a:buNone/>
            </a:pPr>
            <a:endParaRPr lang="en-US" dirty="0">
              <a:solidFill>
                <a:schemeClr val="bg1"/>
              </a:solidFill>
              <a:latin typeface="Aptos" panose="020B0004020202020204" pitchFamily="34" charset="0"/>
            </a:endParaRPr>
          </a:p>
          <a:p>
            <a:pPr marL="457200" lvl="1" indent="0">
              <a:buNone/>
            </a:pPr>
            <a:r>
              <a:rPr lang="en-US" dirty="0">
                <a:solidFill>
                  <a:srgbClr val="C00000"/>
                </a:solidFill>
                <a:latin typeface="Aptos" panose="020B0004020202020204" pitchFamily="34" charset="0"/>
              </a:rPr>
              <a:t>If the state assessment doesn’t indicate that any students are below grade level, how do KSDE and school districts determine whether students need help to catch up to grade level?</a:t>
            </a:r>
          </a:p>
          <a:p>
            <a:pPr marL="457200" lvl="1" indent="0">
              <a:buNone/>
            </a:pPr>
            <a:endParaRPr lang="en-US" dirty="0">
              <a:solidFill>
                <a:schemeClr val="bg1"/>
              </a:solidFill>
              <a:latin typeface="Aptos" panose="020B0004020202020204" pitchFamily="34" charset="0"/>
            </a:endParaRPr>
          </a:p>
          <a:p>
            <a:pPr lvl="1"/>
            <a:endParaRPr lang="en-US" dirty="0">
              <a:latin typeface="Aptos" panose="020B0004020202020204" pitchFamily="34" charset="0"/>
            </a:endParaRPr>
          </a:p>
        </p:txBody>
      </p:sp>
    </p:spTree>
    <p:extLst>
      <p:ext uri="{BB962C8B-B14F-4D97-AF65-F5344CB8AC3E}">
        <p14:creationId xmlns:p14="http://schemas.microsoft.com/office/powerpoint/2010/main" val="347930207"/>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63384-5783-DE60-95FD-12EEDD4DE8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2A239B-9042-AF2F-049C-1B02DC50284E}"/>
              </a:ext>
            </a:extLst>
          </p:cNvPr>
          <p:cNvSpPr>
            <a:spLocks noGrp="1"/>
          </p:cNvSpPr>
          <p:nvPr>
            <p:ph type="title"/>
          </p:nvPr>
        </p:nvSpPr>
        <p:spPr>
          <a:xfrm>
            <a:off x="1082082" y="365127"/>
            <a:ext cx="10271718" cy="1361038"/>
          </a:xfrm>
        </p:spPr>
        <p:txBody>
          <a:bodyPr>
            <a:normAutofit/>
          </a:bodyPr>
          <a:lstStyle/>
          <a:p>
            <a:r>
              <a:rPr lang="en-US" i="1" dirty="0">
                <a:solidFill>
                  <a:schemeClr val="bg1"/>
                </a:solidFill>
                <a:latin typeface="Aptos" panose="020B0004020202020204" pitchFamily="34" charset="0"/>
              </a:rPr>
              <a:t>Lesson 1: Outcomes declining in many states</a:t>
            </a:r>
            <a:endParaRPr lang="en-US" sz="4400" dirty="0">
              <a:solidFill>
                <a:schemeClr val="bg1"/>
              </a:solidFill>
              <a:latin typeface="Aptos" panose="020B0004020202020204" pitchFamily="34" charset="0"/>
            </a:endParaRPr>
          </a:p>
        </p:txBody>
      </p:sp>
      <p:sp>
        <p:nvSpPr>
          <p:cNvPr id="11" name="TextBox 10">
            <a:extLst>
              <a:ext uri="{FF2B5EF4-FFF2-40B4-BE49-F238E27FC236}">
                <a16:creationId xmlns:a16="http://schemas.microsoft.com/office/drawing/2014/main" id="{9E5B91E7-9443-C70F-45BB-ACA7C2622B47}"/>
              </a:ext>
            </a:extLst>
          </p:cNvPr>
          <p:cNvSpPr txBox="1"/>
          <p:nvPr/>
        </p:nvSpPr>
        <p:spPr>
          <a:xfrm>
            <a:off x="3934713" y="6308207"/>
            <a:ext cx="3997036" cy="369332"/>
          </a:xfrm>
          <a:prstGeom prst="rect">
            <a:avLst/>
          </a:prstGeom>
          <a:noFill/>
        </p:spPr>
        <p:txBody>
          <a:bodyPr wrap="square" rtlCol="0">
            <a:spAutoFit/>
          </a:bodyPr>
          <a:lstStyle/>
          <a:p>
            <a:r>
              <a:rPr lang="en-US" dirty="0">
                <a:solidFill>
                  <a:schemeClr val="bg1"/>
                </a:solidFill>
              </a:rPr>
              <a:t>COVID is not the cause of low outcomes</a:t>
            </a:r>
          </a:p>
        </p:txBody>
      </p:sp>
      <p:pic>
        <p:nvPicPr>
          <p:cNvPr id="6" name="Picture 5">
            <a:extLst>
              <a:ext uri="{FF2B5EF4-FFF2-40B4-BE49-F238E27FC236}">
                <a16:creationId xmlns:a16="http://schemas.microsoft.com/office/drawing/2014/main" id="{8D289D71-DB81-43B1-435A-01D7842603F3}"/>
              </a:ext>
            </a:extLst>
          </p:cNvPr>
          <p:cNvPicPr>
            <a:picLocks noChangeAspect="1"/>
          </p:cNvPicPr>
          <p:nvPr/>
        </p:nvPicPr>
        <p:blipFill>
          <a:blip r:embed="rId2"/>
          <a:stretch>
            <a:fillRect/>
          </a:stretch>
        </p:blipFill>
        <p:spPr>
          <a:xfrm>
            <a:off x="2130122" y="1526998"/>
            <a:ext cx="7931755" cy="4707302"/>
          </a:xfrm>
          <a:prstGeom prst="rect">
            <a:avLst/>
          </a:prstGeom>
        </p:spPr>
      </p:pic>
    </p:spTree>
    <p:extLst>
      <p:ext uri="{BB962C8B-B14F-4D97-AF65-F5344CB8AC3E}">
        <p14:creationId xmlns:p14="http://schemas.microsoft.com/office/powerpoint/2010/main" val="2039030294"/>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3582D-95FC-C4F4-6040-14F1BCDEC1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BE0586-C6E4-1B1B-7848-1293D03BC95B}"/>
              </a:ext>
            </a:extLst>
          </p:cNvPr>
          <p:cNvSpPr>
            <a:spLocks noGrp="1"/>
          </p:cNvSpPr>
          <p:nvPr>
            <p:ph type="title"/>
          </p:nvPr>
        </p:nvSpPr>
        <p:spPr>
          <a:xfrm>
            <a:off x="1082082" y="365127"/>
            <a:ext cx="10271718" cy="1361038"/>
          </a:xfrm>
        </p:spPr>
        <p:txBody>
          <a:bodyPr>
            <a:normAutofit/>
          </a:bodyPr>
          <a:lstStyle/>
          <a:p>
            <a:r>
              <a:rPr lang="en-US" i="1" dirty="0">
                <a:solidFill>
                  <a:schemeClr val="bg1"/>
                </a:solidFill>
                <a:latin typeface="Aptos" panose="020B0004020202020204" pitchFamily="34" charset="0"/>
              </a:rPr>
              <a:t>Lesson 1: Income- and race-based gaps</a:t>
            </a:r>
            <a:endParaRPr lang="en-US" sz="4400" dirty="0">
              <a:solidFill>
                <a:schemeClr val="bg1"/>
              </a:solidFill>
              <a:latin typeface="Aptos" panose="020B0004020202020204" pitchFamily="34" charset="0"/>
            </a:endParaRPr>
          </a:p>
        </p:txBody>
      </p:sp>
      <p:pic>
        <p:nvPicPr>
          <p:cNvPr id="6" name="Picture 5">
            <a:extLst>
              <a:ext uri="{FF2B5EF4-FFF2-40B4-BE49-F238E27FC236}">
                <a16:creationId xmlns:a16="http://schemas.microsoft.com/office/drawing/2014/main" id="{374FF24D-ED08-7E13-C693-8E482FF1BCA6}"/>
              </a:ext>
            </a:extLst>
          </p:cNvPr>
          <p:cNvPicPr>
            <a:picLocks noChangeAspect="1"/>
          </p:cNvPicPr>
          <p:nvPr/>
        </p:nvPicPr>
        <p:blipFill>
          <a:blip r:embed="rId2"/>
          <a:stretch>
            <a:fillRect/>
          </a:stretch>
        </p:blipFill>
        <p:spPr>
          <a:xfrm>
            <a:off x="2302423" y="1854777"/>
            <a:ext cx="6952150" cy="3148445"/>
          </a:xfrm>
          <a:prstGeom prst="rect">
            <a:avLst/>
          </a:prstGeom>
        </p:spPr>
      </p:pic>
    </p:spTree>
    <p:extLst>
      <p:ext uri="{BB962C8B-B14F-4D97-AF65-F5344CB8AC3E}">
        <p14:creationId xmlns:p14="http://schemas.microsoft.com/office/powerpoint/2010/main" val="1957169186"/>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0F677-FC7F-8746-B17D-4AD011ED8839}"/>
              </a:ext>
            </a:extLst>
          </p:cNvPr>
          <p:cNvSpPr>
            <a:spLocks noGrp="1"/>
          </p:cNvSpPr>
          <p:nvPr>
            <p:ph type="title"/>
          </p:nvPr>
        </p:nvSpPr>
        <p:spPr>
          <a:xfrm>
            <a:off x="1082082" y="365127"/>
            <a:ext cx="10271718" cy="1361038"/>
          </a:xfrm>
        </p:spPr>
        <p:txBody>
          <a:bodyPr>
            <a:normAutofit/>
          </a:bodyPr>
          <a:lstStyle/>
          <a:p>
            <a:r>
              <a:rPr lang="en-US" i="1" dirty="0">
                <a:solidFill>
                  <a:schemeClr val="bg1"/>
                </a:solidFill>
                <a:latin typeface="Aptos" panose="020B0004020202020204" pitchFamily="34" charset="0"/>
              </a:rPr>
              <a:t>Lesson 1: Realities of Student Achievement</a:t>
            </a:r>
            <a:endParaRPr lang="en-US" sz="4400" dirty="0">
              <a:solidFill>
                <a:schemeClr val="bg1"/>
              </a:solidFill>
              <a:latin typeface="Aptos" panose="020B0004020202020204" pitchFamily="34" charset="0"/>
            </a:endParaRPr>
          </a:p>
        </p:txBody>
      </p:sp>
      <p:sp>
        <p:nvSpPr>
          <p:cNvPr id="3" name="Content Placeholder 2">
            <a:extLst>
              <a:ext uri="{FF2B5EF4-FFF2-40B4-BE49-F238E27FC236}">
                <a16:creationId xmlns:a16="http://schemas.microsoft.com/office/drawing/2014/main" id="{EEE31F69-BEC1-F5C0-8301-6B800D1B7C9B}"/>
              </a:ext>
            </a:extLst>
          </p:cNvPr>
          <p:cNvSpPr>
            <a:spLocks noGrp="1"/>
          </p:cNvSpPr>
          <p:nvPr>
            <p:ph idx="1"/>
          </p:nvPr>
        </p:nvSpPr>
        <p:spPr>
          <a:xfrm>
            <a:off x="838200" y="2172928"/>
            <a:ext cx="10515600" cy="3835985"/>
          </a:xfrm>
        </p:spPr>
        <p:txBody>
          <a:bodyPr>
            <a:normAutofit/>
          </a:bodyPr>
          <a:lstStyle/>
          <a:p>
            <a:r>
              <a:rPr lang="en-US" dirty="0">
                <a:solidFill>
                  <a:schemeClr val="bg1"/>
                </a:solidFill>
                <a:latin typeface="Aptos" panose="020B0004020202020204" pitchFamily="34" charset="0"/>
              </a:rPr>
              <a:t>In most cases, outcomes are much lower than parents have been led to believe.</a:t>
            </a:r>
          </a:p>
          <a:p>
            <a:pPr lvl="1"/>
            <a:r>
              <a:rPr lang="en-US" dirty="0">
                <a:solidFill>
                  <a:schemeClr val="bg1"/>
                </a:solidFill>
                <a:latin typeface="Aptos" panose="020B0004020202020204" pitchFamily="34" charset="0"/>
              </a:rPr>
              <a:t>Below the national average for several years.</a:t>
            </a:r>
          </a:p>
          <a:p>
            <a:pPr lvl="1"/>
            <a:r>
              <a:rPr lang="en-US" dirty="0">
                <a:solidFill>
                  <a:schemeClr val="bg1"/>
                </a:solidFill>
                <a:latin typeface="Aptos" panose="020B0004020202020204" pitchFamily="34" charset="0"/>
              </a:rPr>
              <a:t>Not among the ten best as claimed by KASB.</a:t>
            </a:r>
          </a:p>
          <a:p>
            <a:pPr lvl="1"/>
            <a:endParaRPr lang="en-US" dirty="0">
              <a:solidFill>
                <a:schemeClr val="bg1"/>
              </a:solidFill>
              <a:latin typeface="Aptos" panose="020B0004020202020204" pitchFamily="34" charset="0"/>
            </a:endParaRPr>
          </a:p>
          <a:p>
            <a:r>
              <a:rPr lang="en-US" dirty="0">
                <a:solidFill>
                  <a:schemeClr val="bg1"/>
                </a:solidFill>
                <a:latin typeface="Aptos" panose="020B0004020202020204" pitchFamily="34" charset="0"/>
              </a:rPr>
              <a:t>School officials cite rankings when they don’t want you to look at outcomes.</a:t>
            </a:r>
          </a:p>
          <a:p>
            <a:pPr lvl="1"/>
            <a:endParaRPr lang="en-US" dirty="0">
              <a:latin typeface="Aptos" panose="020B0004020202020204" pitchFamily="34" charset="0"/>
            </a:endParaRPr>
          </a:p>
        </p:txBody>
      </p:sp>
    </p:spTree>
    <p:extLst>
      <p:ext uri="{BB962C8B-B14F-4D97-AF65-F5344CB8AC3E}">
        <p14:creationId xmlns:p14="http://schemas.microsoft.com/office/powerpoint/2010/main" val="4287845177"/>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37E53-B914-B243-C260-16753CFDC1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F7E228-D296-05F2-9531-0BA4AA19EF42}"/>
              </a:ext>
            </a:extLst>
          </p:cNvPr>
          <p:cNvSpPr>
            <a:spLocks noGrp="1"/>
          </p:cNvSpPr>
          <p:nvPr>
            <p:ph type="title"/>
          </p:nvPr>
        </p:nvSpPr>
        <p:spPr>
          <a:xfrm>
            <a:off x="1082082" y="365127"/>
            <a:ext cx="10271718" cy="1361038"/>
          </a:xfrm>
        </p:spPr>
        <p:txBody>
          <a:bodyPr>
            <a:normAutofit/>
          </a:bodyPr>
          <a:lstStyle/>
          <a:p>
            <a:r>
              <a:rPr lang="en-US" i="1" dirty="0">
                <a:solidFill>
                  <a:schemeClr val="bg1"/>
                </a:solidFill>
                <a:latin typeface="Aptos" panose="020B0004020202020204" pitchFamily="34" charset="0"/>
              </a:rPr>
              <a:t>Lesson 1: Composite scores decline</a:t>
            </a:r>
            <a:endParaRPr lang="en-US" sz="4400" dirty="0">
              <a:solidFill>
                <a:schemeClr val="bg1"/>
              </a:solidFill>
              <a:latin typeface="Aptos" panose="020B0004020202020204" pitchFamily="34" charset="0"/>
            </a:endParaRPr>
          </a:p>
        </p:txBody>
      </p:sp>
      <p:sp>
        <p:nvSpPr>
          <p:cNvPr id="5" name="TextBox 4">
            <a:extLst>
              <a:ext uri="{FF2B5EF4-FFF2-40B4-BE49-F238E27FC236}">
                <a16:creationId xmlns:a16="http://schemas.microsoft.com/office/drawing/2014/main" id="{979DF506-A11E-E315-5047-D9E62D26E741}"/>
              </a:ext>
            </a:extLst>
          </p:cNvPr>
          <p:cNvSpPr txBox="1"/>
          <p:nvPr/>
        </p:nvSpPr>
        <p:spPr>
          <a:xfrm>
            <a:off x="2265217" y="4976352"/>
            <a:ext cx="6982691" cy="1661993"/>
          </a:xfrm>
          <a:prstGeom prst="rect">
            <a:avLst/>
          </a:prstGeom>
          <a:noFill/>
        </p:spPr>
        <p:txBody>
          <a:bodyPr wrap="square" rtlCol="0">
            <a:spAutoFit/>
          </a:bodyPr>
          <a:lstStyle/>
          <a:p>
            <a:r>
              <a:rPr lang="en-US" sz="2400" b="1" i="1" dirty="0">
                <a:solidFill>
                  <a:srgbClr val="C00000"/>
                </a:solidFill>
              </a:rPr>
              <a:t>How do we justify devoting time and resources to DEI programs that are not improving outcomes as hoped?</a:t>
            </a:r>
          </a:p>
          <a:p>
            <a:endParaRPr lang="en-US" dirty="0">
              <a:solidFill>
                <a:schemeClr val="bg1"/>
              </a:solidFill>
            </a:endParaRPr>
          </a:p>
          <a:p>
            <a:endParaRPr lang="en-US" dirty="0">
              <a:solidFill>
                <a:schemeClr val="bg1"/>
              </a:solidFill>
            </a:endParaRPr>
          </a:p>
          <a:p>
            <a:r>
              <a:rPr lang="en-US" dirty="0">
                <a:solidFill>
                  <a:schemeClr val="bg1"/>
                </a:solidFill>
              </a:rPr>
              <a:t>Change in 4-score composite (4</a:t>
            </a:r>
            <a:r>
              <a:rPr lang="en-US" baseline="30000" dirty="0">
                <a:solidFill>
                  <a:schemeClr val="bg1"/>
                </a:solidFill>
              </a:rPr>
              <a:t>th</a:t>
            </a:r>
            <a:r>
              <a:rPr lang="en-US" dirty="0">
                <a:solidFill>
                  <a:schemeClr val="bg1"/>
                </a:solidFill>
              </a:rPr>
              <a:t>-grade and 8</a:t>
            </a:r>
            <a:r>
              <a:rPr lang="en-US" baseline="30000" dirty="0">
                <a:solidFill>
                  <a:schemeClr val="bg1"/>
                </a:solidFill>
              </a:rPr>
              <a:t>th</a:t>
            </a:r>
            <a:r>
              <a:rPr lang="en-US" dirty="0">
                <a:solidFill>
                  <a:schemeClr val="bg1"/>
                </a:solidFill>
              </a:rPr>
              <a:t>-grade reading and math) </a:t>
            </a:r>
          </a:p>
        </p:txBody>
      </p:sp>
      <p:pic>
        <p:nvPicPr>
          <p:cNvPr id="8" name="Picture 7">
            <a:extLst>
              <a:ext uri="{FF2B5EF4-FFF2-40B4-BE49-F238E27FC236}">
                <a16:creationId xmlns:a16="http://schemas.microsoft.com/office/drawing/2014/main" id="{DD1E2EE0-FD81-0615-AC53-A5478088318E}"/>
              </a:ext>
            </a:extLst>
          </p:cNvPr>
          <p:cNvPicPr>
            <a:picLocks noChangeAspect="1"/>
          </p:cNvPicPr>
          <p:nvPr/>
        </p:nvPicPr>
        <p:blipFill>
          <a:blip r:embed="rId2"/>
          <a:stretch>
            <a:fillRect/>
          </a:stretch>
        </p:blipFill>
        <p:spPr>
          <a:xfrm>
            <a:off x="2427547" y="1726165"/>
            <a:ext cx="6399466" cy="2970526"/>
          </a:xfrm>
          <a:prstGeom prst="rect">
            <a:avLst/>
          </a:prstGeom>
        </p:spPr>
      </p:pic>
    </p:spTree>
    <p:extLst>
      <p:ext uri="{BB962C8B-B14F-4D97-AF65-F5344CB8AC3E}">
        <p14:creationId xmlns:p14="http://schemas.microsoft.com/office/powerpoint/2010/main" val="2200314201"/>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CDAF2-075B-E716-101F-C55B3294FF83}"/>
              </a:ext>
            </a:extLst>
          </p:cNvPr>
          <p:cNvSpPr>
            <a:spLocks noGrp="1"/>
          </p:cNvSpPr>
          <p:nvPr>
            <p:ph type="title"/>
          </p:nvPr>
        </p:nvSpPr>
        <p:spPr/>
        <p:txBody>
          <a:bodyPr/>
          <a:lstStyle/>
          <a:p>
            <a:r>
              <a:rPr lang="en-US" i="1" dirty="0">
                <a:solidFill>
                  <a:schemeClr val="bg1"/>
                </a:solidFill>
                <a:latin typeface="Aptos" panose="020B0004020202020204" pitchFamily="34" charset="0"/>
              </a:rPr>
              <a:t>Lesson 1: Declining college readiness </a:t>
            </a:r>
          </a:p>
        </p:txBody>
      </p:sp>
      <p:pic>
        <p:nvPicPr>
          <p:cNvPr id="4" name="Picture 3">
            <a:extLst>
              <a:ext uri="{FF2B5EF4-FFF2-40B4-BE49-F238E27FC236}">
                <a16:creationId xmlns:a16="http://schemas.microsoft.com/office/drawing/2014/main" id="{C99BFC72-5E8B-6FE1-F82C-290F16B284A1}"/>
              </a:ext>
            </a:extLst>
          </p:cNvPr>
          <p:cNvPicPr>
            <a:picLocks noChangeAspect="1"/>
          </p:cNvPicPr>
          <p:nvPr/>
        </p:nvPicPr>
        <p:blipFill>
          <a:blip r:embed="rId2"/>
          <a:stretch>
            <a:fillRect/>
          </a:stretch>
        </p:blipFill>
        <p:spPr>
          <a:xfrm>
            <a:off x="2163739" y="1441431"/>
            <a:ext cx="7864522" cy="4919898"/>
          </a:xfrm>
          <a:prstGeom prst="rect">
            <a:avLst/>
          </a:prstGeom>
        </p:spPr>
      </p:pic>
    </p:spTree>
    <p:extLst>
      <p:ext uri="{BB962C8B-B14F-4D97-AF65-F5344CB8AC3E}">
        <p14:creationId xmlns:p14="http://schemas.microsoft.com/office/powerpoint/2010/main" val="4035944734"/>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B17EF-4293-C5B3-89F5-1427153688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3C61E0-3F70-4555-311E-EFE9B817B3C9}"/>
              </a:ext>
            </a:extLst>
          </p:cNvPr>
          <p:cNvSpPr>
            <a:spLocks noGrp="1"/>
          </p:cNvSpPr>
          <p:nvPr>
            <p:ph type="title"/>
          </p:nvPr>
        </p:nvSpPr>
        <p:spPr/>
        <p:txBody>
          <a:bodyPr/>
          <a:lstStyle/>
          <a:p>
            <a:r>
              <a:rPr lang="en-US" i="1" dirty="0">
                <a:solidFill>
                  <a:schemeClr val="bg1"/>
                </a:solidFill>
                <a:latin typeface="Aptos" panose="020B0004020202020204" pitchFamily="34" charset="0"/>
              </a:rPr>
              <a:t>Lesson 1: Declining college readiness </a:t>
            </a:r>
          </a:p>
        </p:txBody>
      </p:sp>
      <p:pic>
        <p:nvPicPr>
          <p:cNvPr id="5" name="Picture 4">
            <a:extLst>
              <a:ext uri="{FF2B5EF4-FFF2-40B4-BE49-F238E27FC236}">
                <a16:creationId xmlns:a16="http://schemas.microsoft.com/office/drawing/2014/main" id="{F49A1358-46F5-3ABE-8C7F-988F7B7E612D}"/>
              </a:ext>
            </a:extLst>
          </p:cNvPr>
          <p:cNvPicPr>
            <a:picLocks noChangeAspect="1"/>
          </p:cNvPicPr>
          <p:nvPr/>
        </p:nvPicPr>
        <p:blipFill>
          <a:blip r:embed="rId2"/>
          <a:stretch>
            <a:fillRect/>
          </a:stretch>
        </p:blipFill>
        <p:spPr>
          <a:xfrm>
            <a:off x="1964259" y="1756785"/>
            <a:ext cx="8263481" cy="3190009"/>
          </a:xfrm>
          <a:prstGeom prst="rect">
            <a:avLst/>
          </a:prstGeom>
        </p:spPr>
      </p:pic>
      <p:sp>
        <p:nvSpPr>
          <p:cNvPr id="6" name="TextBox 5">
            <a:extLst>
              <a:ext uri="{FF2B5EF4-FFF2-40B4-BE49-F238E27FC236}">
                <a16:creationId xmlns:a16="http://schemas.microsoft.com/office/drawing/2014/main" id="{B2E7763A-DD1F-6543-1037-5AB69731A7AB}"/>
              </a:ext>
            </a:extLst>
          </p:cNvPr>
          <p:cNvSpPr txBox="1"/>
          <p:nvPr/>
        </p:nvSpPr>
        <p:spPr>
          <a:xfrm>
            <a:off x="3260241" y="5548747"/>
            <a:ext cx="5671516" cy="584775"/>
          </a:xfrm>
          <a:prstGeom prst="rect">
            <a:avLst/>
          </a:prstGeom>
          <a:noFill/>
        </p:spPr>
        <p:txBody>
          <a:bodyPr wrap="square" rtlCol="0">
            <a:spAutoFit/>
          </a:bodyPr>
          <a:lstStyle/>
          <a:p>
            <a:r>
              <a:rPr lang="en-US" sz="1600" dirty="0">
                <a:solidFill>
                  <a:schemeClr val="bg1"/>
                </a:solidFill>
                <a:latin typeface="Aptos" panose="020B0004020202020204" pitchFamily="34" charset="0"/>
              </a:rPr>
              <a:t>Caution: States with low participation have higher outcomes; Arizona’s 2021 spike coincided with a drop in participation</a:t>
            </a:r>
          </a:p>
        </p:txBody>
      </p:sp>
    </p:spTree>
    <p:extLst>
      <p:ext uri="{BB962C8B-B14F-4D97-AF65-F5344CB8AC3E}">
        <p14:creationId xmlns:p14="http://schemas.microsoft.com/office/powerpoint/2010/main" val="3045155472"/>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1C59D-3DA6-A5D3-271E-6E3690D752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E3182B-5B80-BF54-7C8F-A94B31C38AEF}"/>
              </a:ext>
            </a:extLst>
          </p:cNvPr>
          <p:cNvSpPr>
            <a:spLocks noGrp="1"/>
          </p:cNvSpPr>
          <p:nvPr>
            <p:ph type="title"/>
          </p:nvPr>
        </p:nvSpPr>
        <p:spPr>
          <a:xfrm>
            <a:off x="1082081" y="365127"/>
            <a:ext cx="10493619" cy="1361038"/>
          </a:xfrm>
        </p:spPr>
        <p:txBody>
          <a:bodyPr>
            <a:normAutofit/>
          </a:bodyPr>
          <a:lstStyle/>
          <a:p>
            <a:r>
              <a:rPr lang="en-US" i="1" dirty="0">
                <a:solidFill>
                  <a:schemeClr val="bg1"/>
                </a:solidFill>
                <a:latin typeface="Aptos" panose="020B0004020202020204" pitchFamily="34" charset="0"/>
              </a:rPr>
              <a:t>Lesson 2: District’s purpose is to improve student outcomes</a:t>
            </a:r>
            <a:endParaRPr lang="en-US" sz="4400" dirty="0">
              <a:solidFill>
                <a:schemeClr val="bg1"/>
              </a:solidFill>
              <a:latin typeface="Aptos" panose="020B0004020202020204" pitchFamily="34" charset="0"/>
            </a:endParaRPr>
          </a:p>
        </p:txBody>
      </p:sp>
      <p:sp>
        <p:nvSpPr>
          <p:cNvPr id="9" name="Content Placeholder 2">
            <a:extLst>
              <a:ext uri="{FF2B5EF4-FFF2-40B4-BE49-F238E27FC236}">
                <a16:creationId xmlns:a16="http://schemas.microsoft.com/office/drawing/2014/main" id="{26843226-4273-C534-C68F-F5B2067B0D75}"/>
              </a:ext>
            </a:extLst>
          </p:cNvPr>
          <p:cNvSpPr>
            <a:spLocks noGrp="1"/>
          </p:cNvSpPr>
          <p:nvPr>
            <p:ph idx="1"/>
          </p:nvPr>
        </p:nvSpPr>
        <p:spPr>
          <a:xfrm>
            <a:off x="838200" y="2172928"/>
            <a:ext cx="10515600" cy="3835985"/>
          </a:xfrm>
        </p:spPr>
        <p:txBody>
          <a:bodyPr>
            <a:normAutofit/>
          </a:bodyPr>
          <a:lstStyle/>
          <a:p>
            <a:pPr marL="0" indent="0">
              <a:buNone/>
            </a:pPr>
            <a:r>
              <a:rPr lang="en-US" dirty="0">
                <a:solidFill>
                  <a:schemeClr val="bg1"/>
                </a:solidFill>
                <a:latin typeface="Aptos" panose="020B0004020202020204" pitchFamily="34" charset="0"/>
              </a:rPr>
              <a:t>“School systems do not exist to have great buildings, have happy parents, have balanced budgets, have satisfied teachers, provide student lunches, provide employment in the county/city, or anything else. Those are all means—and incredibly important and valuable means—but none of them are the ends. </a:t>
            </a:r>
            <a:r>
              <a:rPr lang="en-US" dirty="0">
                <a:solidFill>
                  <a:srgbClr val="C00000"/>
                </a:solidFill>
                <a:latin typeface="Aptos" panose="020B0004020202020204" pitchFamily="34" charset="0"/>
              </a:rPr>
              <a:t>They are all inputs, not outcomes</a:t>
            </a:r>
            <a:r>
              <a:rPr lang="en-US" dirty="0">
                <a:solidFill>
                  <a:schemeClr val="bg1"/>
                </a:solidFill>
                <a:latin typeface="Aptos" panose="020B0004020202020204" pitchFamily="34" charset="0"/>
              </a:rPr>
              <a:t>. None of those are </a:t>
            </a:r>
            <a:r>
              <a:rPr lang="en-US" dirty="0">
                <a:solidFill>
                  <a:srgbClr val="C00000"/>
                </a:solidFill>
                <a:latin typeface="Aptos" panose="020B0004020202020204" pitchFamily="34" charset="0"/>
              </a:rPr>
              <a:t>measures of what students know or are able to do</a:t>
            </a:r>
            <a:r>
              <a:rPr lang="en-US" dirty="0">
                <a:solidFill>
                  <a:schemeClr val="bg1"/>
                </a:solidFill>
                <a:latin typeface="Aptos" panose="020B0004020202020204" pitchFamily="34" charset="0"/>
              </a:rPr>
              <a:t>.”     AJ Crabill, </a:t>
            </a:r>
            <a:r>
              <a:rPr lang="en-US" i="1" dirty="0">
                <a:solidFill>
                  <a:schemeClr val="bg1"/>
                </a:solidFill>
                <a:latin typeface="Aptos" panose="020B0004020202020204" pitchFamily="34" charset="0"/>
              </a:rPr>
              <a:t>Great on Their Behalf</a:t>
            </a:r>
          </a:p>
          <a:p>
            <a:pPr lvl="1"/>
            <a:endParaRPr lang="en-US" dirty="0">
              <a:latin typeface="Aptos" panose="020B0004020202020204" pitchFamily="34" charset="0"/>
            </a:endParaRPr>
          </a:p>
        </p:txBody>
      </p:sp>
    </p:spTree>
    <p:extLst>
      <p:ext uri="{BB962C8B-B14F-4D97-AF65-F5344CB8AC3E}">
        <p14:creationId xmlns:p14="http://schemas.microsoft.com/office/powerpoint/2010/main" val="2824940562"/>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43E78-19AD-2A41-1A05-A4836AB76A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FDD35F-9199-9629-79E6-4F09750D998C}"/>
              </a:ext>
            </a:extLst>
          </p:cNvPr>
          <p:cNvSpPr>
            <a:spLocks noGrp="1"/>
          </p:cNvSpPr>
          <p:nvPr>
            <p:ph type="title"/>
          </p:nvPr>
        </p:nvSpPr>
        <p:spPr>
          <a:xfrm>
            <a:off x="1082081" y="365127"/>
            <a:ext cx="10493619" cy="1361038"/>
          </a:xfrm>
        </p:spPr>
        <p:txBody>
          <a:bodyPr>
            <a:normAutofit/>
          </a:bodyPr>
          <a:lstStyle/>
          <a:p>
            <a:r>
              <a:rPr lang="en-US" i="1" dirty="0">
                <a:solidFill>
                  <a:schemeClr val="bg1"/>
                </a:solidFill>
                <a:latin typeface="Aptos" panose="020B0004020202020204" pitchFamily="34" charset="0"/>
              </a:rPr>
              <a:t>Lesson 2: Ineffective mission statements</a:t>
            </a:r>
            <a:endParaRPr lang="en-US" sz="4400" dirty="0">
              <a:solidFill>
                <a:schemeClr val="bg1"/>
              </a:solidFill>
              <a:latin typeface="Aptos" panose="020B0004020202020204" pitchFamily="34" charset="0"/>
            </a:endParaRPr>
          </a:p>
        </p:txBody>
      </p:sp>
      <p:sp>
        <p:nvSpPr>
          <p:cNvPr id="3" name="Content Placeholder 2">
            <a:extLst>
              <a:ext uri="{FF2B5EF4-FFF2-40B4-BE49-F238E27FC236}">
                <a16:creationId xmlns:a16="http://schemas.microsoft.com/office/drawing/2014/main" id="{B83889A7-FA79-68FF-005C-A6280678468E}"/>
              </a:ext>
            </a:extLst>
          </p:cNvPr>
          <p:cNvSpPr>
            <a:spLocks noGrp="1"/>
          </p:cNvSpPr>
          <p:nvPr>
            <p:ph idx="1"/>
          </p:nvPr>
        </p:nvSpPr>
        <p:spPr>
          <a:xfrm>
            <a:off x="838200" y="2173288"/>
            <a:ext cx="10515600" cy="3835400"/>
          </a:xfrm>
        </p:spPr>
        <p:txBody>
          <a:bodyPr>
            <a:normAutofit/>
          </a:bodyPr>
          <a:lstStyle/>
          <a:p>
            <a:endParaRPr lang="en-US" dirty="0">
              <a:solidFill>
                <a:schemeClr val="bg1"/>
              </a:solidFill>
              <a:latin typeface="Aptos" panose="020B0004020202020204" pitchFamily="34" charset="0"/>
            </a:endParaRPr>
          </a:p>
        </p:txBody>
      </p:sp>
      <p:pic>
        <p:nvPicPr>
          <p:cNvPr id="5" name="Picture 4">
            <a:extLst>
              <a:ext uri="{FF2B5EF4-FFF2-40B4-BE49-F238E27FC236}">
                <a16:creationId xmlns:a16="http://schemas.microsoft.com/office/drawing/2014/main" id="{84E237E0-2B78-5EBA-69E3-DC2F62DD29C7}"/>
              </a:ext>
            </a:extLst>
          </p:cNvPr>
          <p:cNvPicPr>
            <a:picLocks noChangeAspect="1"/>
          </p:cNvPicPr>
          <p:nvPr/>
        </p:nvPicPr>
        <p:blipFill>
          <a:blip r:embed="rId2"/>
          <a:stretch>
            <a:fillRect/>
          </a:stretch>
        </p:blipFill>
        <p:spPr>
          <a:xfrm>
            <a:off x="2475466" y="1252292"/>
            <a:ext cx="7864522" cy="5677392"/>
          </a:xfrm>
          <a:prstGeom prst="rect">
            <a:avLst/>
          </a:prstGeom>
        </p:spPr>
      </p:pic>
    </p:spTree>
    <p:extLst>
      <p:ext uri="{BB962C8B-B14F-4D97-AF65-F5344CB8AC3E}">
        <p14:creationId xmlns:p14="http://schemas.microsoft.com/office/powerpoint/2010/main" val="1844635863"/>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69FF6-C4D4-4A25-0368-4B0225B9DE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201E79-55F5-BB9C-4302-5EEF0FA8B936}"/>
              </a:ext>
            </a:extLst>
          </p:cNvPr>
          <p:cNvSpPr>
            <a:spLocks noGrp="1"/>
          </p:cNvSpPr>
          <p:nvPr>
            <p:ph type="title"/>
          </p:nvPr>
        </p:nvSpPr>
        <p:spPr>
          <a:xfrm>
            <a:off x="1082081" y="365127"/>
            <a:ext cx="10493619" cy="1361038"/>
          </a:xfrm>
        </p:spPr>
        <p:txBody>
          <a:bodyPr>
            <a:normAutofit/>
          </a:bodyPr>
          <a:lstStyle/>
          <a:p>
            <a:r>
              <a:rPr lang="en-US" i="1" dirty="0">
                <a:solidFill>
                  <a:schemeClr val="bg1"/>
                </a:solidFill>
                <a:latin typeface="Aptos" panose="020B0004020202020204" pitchFamily="34" charset="0"/>
              </a:rPr>
              <a:t>Lesson 2: Easy test to determine purpose</a:t>
            </a:r>
            <a:endParaRPr lang="en-US" sz="4400" dirty="0">
              <a:solidFill>
                <a:schemeClr val="bg1"/>
              </a:solidFill>
              <a:latin typeface="Aptos" panose="020B0004020202020204" pitchFamily="34" charset="0"/>
            </a:endParaRPr>
          </a:p>
        </p:txBody>
      </p:sp>
      <p:sp>
        <p:nvSpPr>
          <p:cNvPr id="3" name="Content Placeholder 2">
            <a:extLst>
              <a:ext uri="{FF2B5EF4-FFF2-40B4-BE49-F238E27FC236}">
                <a16:creationId xmlns:a16="http://schemas.microsoft.com/office/drawing/2014/main" id="{7C188B91-4D9B-A599-1B62-6F0576916BE5}"/>
              </a:ext>
            </a:extLst>
          </p:cNvPr>
          <p:cNvSpPr>
            <a:spLocks noGrp="1"/>
          </p:cNvSpPr>
          <p:nvPr>
            <p:ph idx="1"/>
          </p:nvPr>
        </p:nvSpPr>
        <p:spPr>
          <a:xfrm>
            <a:off x="838200" y="1859973"/>
            <a:ext cx="10515600" cy="4148715"/>
          </a:xfrm>
        </p:spPr>
        <p:txBody>
          <a:bodyPr>
            <a:normAutofit/>
          </a:bodyPr>
          <a:lstStyle/>
          <a:p>
            <a:r>
              <a:rPr lang="en-US" dirty="0">
                <a:solidFill>
                  <a:schemeClr val="bg1"/>
                </a:solidFill>
                <a:latin typeface="Aptos" panose="020B0004020202020204" pitchFamily="34" charset="0"/>
              </a:rPr>
              <a:t>Most district officials and board members probably would say that improving outcomes is the purpose, but their actions indicate otherwise.</a:t>
            </a:r>
          </a:p>
          <a:p>
            <a:endParaRPr lang="en-US" sz="1600" dirty="0">
              <a:solidFill>
                <a:schemeClr val="bg1"/>
              </a:solidFill>
              <a:latin typeface="Aptos" panose="020B0004020202020204" pitchFamily="34" charset="0"/>
            </a:endParaRPr>
          </a:p>
          <a:p>
            <a:pPr lvl="1"/>
            <a:r>
              <a:rPr lang="en-US" dirty="0">
                <a:solidFill>
                  <a:schemeClr val="bg1"/>
                </a:solidFill>
                <a:latin typeface="Aptos" panose="020B0004020202020204" pitchFamily="34" charset="0"/>
              </a:rPr>
              <a:t>How much time is devoted to analyzing student outcomes on board agendas?</a:t>
            </a:r>
          </a:p>
          <a:p>
            <a:pPr lvl="1"/>
            <a:endParaRPr lang="en-US" sz="1600" dirty="0">
              <a:solidFill>
                <a:schemeClr val="bg1"/>
              </a:solidFill>
              <a:latin typeface="Aptos" panose="020B0004020202020204" pitchFamily="34" charset="0"/>
            </a:endParaRPr>
          </a:p>
          <a:p>
            <a:pPr lvl="1"/>
            <a:r>
              <a:rPr lang="en-US" dirty="0">
                <a:solidFill>
                  <a:schemeClr val="bg1"/>
                </a:solidFill>
                <a:latin typeface="Aptos" panose="020B0004020202020204" pitchFamily="34" charset="0"/>
              </a:rPr>
              <a:t>Propose a resolution declaring that improving student outcomes is the district’s purpose, and that nothing can take priority over or interfere with the purpose.</a:t>
            </a:r>
          </a:p>
          <a:p>
            <a:pPr lvl="1"/>
            <a:endParaRPr lang="en-US" dirty="0">
              <a:latin typeface="Aptos" panose="020B0004020202020204" pitchFamily="34" charset="0"/>
            </a:endParaRPr>
          </a:p>
        </p:txBody>
      </p:sp>
    </p:spTree>
    <p:extLst>
      <p:ext uri="{BB962C8B-B14F-4D97-AF65-F5344CB8AC3E}">
        <p14:creationId xmlns:p14="http://schemas.microsoft.com/office/powerpoint/2010/main" val="3275020148"/>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D4E9E-28E4-8DE8-224D-A14A624E66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67ECD6-553D-6AAD-24A6-140616E670BC}"/>
              </a:ext>
            </a:extLst>
          </p:cNvPr>
          <p:cNvSpPr>
            <a:spLocks noGrp="1"/>
          </p:cNvSpPr>
          <p:nvPr>
            <p:ph type="title"/>
          </p:nvPr>
        </p:nvSpPr>
        <p:spPr>
          <a:xfrm>
            <a:off x="1082081" y="365127"/>
            <a:ext cx="10493619" cy="1361038"/>
          </a:xfrm>
        </p:spPr>
        <p:txBody>
          <a:bodyPr>
            <a:normAutofit/>
          </a:bodyPr>
          <a:lstStyle/>
          <a:p>
            <a:r>
              <a:rPr lang="en-US" i="1" dirty="0">
                <a:solidFill>
                  <a:schemeClr val="bg1"/>
                </a:solidFill>
                <a:latin typeface="Aptos" panose="020B0004020202020204" pitchFamily="34" charset="0"/>
              </a:rPr>
              <a:t>Lesson 2: District’s purpose is to improve student outcomes</a:t>
            </a:r>
            <a:endParaRPr lang="en-US" sz="4400" dirty="0">
              <a:solidFill>
                <a:schemeClr val="bg1"/>
              </a:solidFill>
              <a:latin typeface="Aptos" panose="020B0004020202020204" pitchFamily="34" charset="0"/>
            </a:endParaRPr>
          </a:p>
        </p:txBody>
      </p:sp>
      <p:sp>
        <p:nvSpPr>
          <p:cNvPr id="9" name="Content Placeholder 2">
            <a:extLst>
              <a:ext uri="{FF2B5EF4-FFF2-40B4-BE49-F238E27FC236}">
                <a16:creationId xmlns:a16="http://schemas.microsoft.com/office/drawing/2014/main" id="{24CED841-E3D2-9CE9-CFB7-D417176706A7}"/>
              </a:ext>
            </a:extLst>
          </p:cNvPr>
          <p:cNvSpPr>
            <a:spLocks noGrp="1"/>
          </p:cNvSpPr>
          <p:nvPr>
            <p:ph idx="1"/>
          </p:nvPr>
        </p:nvSpPr>
        <p:spPr>
          <a:xfrm>
            <a:off x="838200" y="2172928"/>
            <a:ext cx="10515600" cy="3835985"/>
          </a:xfrm>
        </p:spPr>
        <p:txBody>
          <a:bodyPr>
            <a:normAutofit/>
          </a:bodyPr>
          <a:lstStyle/>
          <a:p>
            <a:r>
              <a:rPr lang="en-US" dirty="0">
                <a:solidFill>
                  <a:schemeClr val="bg1"/>
                </a:solidFill>
                <a:latin typeface="Aptos" panose="020B0004020202020204" pitchFamily="34" charset="0"/>
              </a:rPr>
              <a:t>A candidate’s purpose for running should also be to improve student outcomes.</a:t>
            </a:r>
          </a:p>
          <a:p>
            <a:endParaRPr lang="en-US" sz="1800" dirty="0">
              <a:solidFill>
                <a:schemeClr val="bg1"/>
              </a:solidFill>
              <a:latin typeface="Aptos" panose="020B0004020202020204" pitchFamily="34" charset="0"/>
            </a:endParaRPr>
          </a:p>
          <a:p>
            <a:r>
              <a:rPr lang="en-US" dirty="0">
                <a:solidFill>
                  <a:schemeClr val="bg1"/>
                </a:solidFill>
                <a:latin typeface="Aptos" panose="020B0004020202020204" pitchFamily="34" charset="0"/>
              </a:rPr>
              <a:t>Board members deal with many issues, some of which are controversial.</a:t>
            </a:r>
          </a:p>
          <a:p>
            <a:endParaRPr lang="en-US" sz="1600" dirty="0">
              <a:solidFill>
                <a:schemeClr val="bg1"/>
              </a:solidFill>
              <a:latin typeface="Aptos" panose="020B0004020202020204" pitchFamily="34" charset="0"/>
            </a:endParaRPr>
          </a:p>
          <a:p>
            <a:r>
              <a:rPr lang="en-US" dirty="0">
                <a:solidFill>
                  <a:schemeClr val="bg1"/>
                </a:solidFill>
                <a:latin typeface="Aptos" panose="020B0004020202020204" pitchFamily="34" charset="0"/>
              </a:rPr>
              <a:t>Candidates running on improving outcomes are much harder to attack and criticize.</a:t>
            </a:r>
            <a:r>
              <a:rPr lang="en-US" dirty="0">
                <a:latin typeface="Aptos" panose="020B0004020202020204" pitchFamily="34" charset="0"/>
              </a:rPr>
              <a:t>.</a:t>
            </a:r>
          </a:p>
        </p:txBody>
      </p:sp>
    </p:spTree>
    <p:extLst>
      <p:ext uri="{BB962C8B-B14F-4D97-AF65-F5344CB8AC3E}">
        <p14:creationId xmlns:p14="http://schemas.microsoft.com/office/powerpoint/2010/main" val="3322310821"/>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B4B31-C054-1478-61F9-EEDACA4D33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0BAB65-BFFA-24EF-24DC-E18C57E1BF2C}"/>
              </a:ext>
            </a:extLst>
          </p:cNvPr>
          <p:cNvSpPr>
            <a:spLocks noGrp="1"/>
          </p:cNvSpPr>
          <p:nvPr>
            <p:ph type="title"/>
          </p:nvPr>
        </p:nvSpPr>
        <p:spPr>
          <a:xfrm>
            <a:off x="1082081" y="365127"/>
            <a:ext cx="10493619" cy="1361038"/>
          </a:xfrm>
        </p:spPr>
        <p:txBody>
          <a:bodyPr>
            <a:normAutofit/>
          </a:bodyPr>
          <a:lstStyle/>
          <a:p>
            <a:r>
              <a:rPr lang="en-US" i="1" dirty="0">
                <a:solidFill>
                  <a:schemeClr val="bg1"/>
                </a:solidFill>
                <a:latin typeface="Aptos" panose="020B0004020202020204" pitchFamily="34" charset="0"/>
              </a:rPr>
              <a:t>Lesson 2: Door-knocking script</a:t>
            </a:r>
            <a:endParaRPr lang="en-US" sz="4400" dirty="0">
              <a:solidFill>
                <a:schemeClr val="bg1"/>
              </a:solidFill>
              <a:latin typeface="Aptos" panose="020B0004020202020204" pitchFamily="34" charset="0"/>
            </a:endParaRPr>
          </a:p>
        </p:txBody>
      </p:sp>
      <p:sp>
        <p:nvSpPr>
          <p:cNvPr id="9" name="Content Placeholder 2">
            <a:extLst>
              <a:ext uri="{FF2B5EF4-FFF2-40B4-BE49-F238E27FC236}">
                <a16:creationId xmlns:a16="http://schemas.microsoft.com/office/drawing/2014/main" id="{0B66BF0B-9BC0-51F1-FB6B-21584DA29959}"/>
              </a:ext>
            </a:extLst>
          </p:cNvPr>
          <p:cNvSpPr>
            <a:spLocks noGrp="1"/>
          </p:cNvSpPr>
          <p:nvPr>
            <p:ph idx="1"/>
          </p:nvPr>
        </p:nvSpPr>
        <p:spPr>
          <a:xfrm>
            <a:off x="838200" y="2172928"/>
            <a:ext cx="10515600" cy="3835985"/>
          </a:xfrm>
        </p:spPr>
        <p:txBody>
          <a:bodyPr>
            <a:normAutofit/>
          </a:bodyPr>
          <a:lstStyle/>
          <a:p>
            <a:pPr marL="0" indent="0">
              <a:buNone/>
            </a:pPr>
            <a:r>
              <a:rPr lang="en-US" i="1" dirty="0">
                <a:solidFill>
                  <a:schemeClr val="bg1"/>
                </a:solidFill>
                <a:latin typeface="Aptos" panose="020B0004020202020204" pitchFamily="34" charset="0"/>
              </a:rPr>
              <a:t>Hi, I’m John Smith, and I’m running for the Sacramento School Board.</a:t>
            </a:r>
          </a:p>
          <a:p>
            <a:pPr marL="0" indent="0">
              <a:buNone/>
            </a:pPr>
            <a:r>
              <a:rPr lang="en-US" i="1" dirty="0">
                <a:solidFill>
                  <a:schemeClr val="bg1"/>
                </a:solidFill>
                <a:latin typeface="Aptos" panose="020B0004020202020204" pitchFamily="34" charset="0"/>
              </a:rPr>
              <a:t>I want your thoughts on student achievement goals for the school district. Are you as frustrated as I am that only about a third of our students meet math and reading standards?</a:t>
            </a:r>
          </a:p>
          <a:p>
            <a:pPr marL="0" indent="0">
              <a:buNone/>
            </a:pPr>
            <a:endParaRPr lang="en-US" sz="1600" i="1" dirty="0">
              <a:solidFill>
                <a:schemeClr val="bg1"/>
              </a:solidFill>
              <a:latin typeface="Aptos" panose="020B0004020202020204" pitchFamily="34" charset="0"/>
            </a:endParaRPr>
          </a:p>
          <a:p>
            <a:pPr marL="0" indent="0">
              <a:buNone/>
            </a:pPr>
            <a:r>
              <a:rPr lang="en-US" i="1" dirty="0">
                <a:solidFill>
                  <a:srgbClr val="C00000"/>
                </a:solidFill>
                <a:latin typeface="Aptos" panose="020B0004020202020204" pitchFamily="34" charset="0"/>
              </a:rPr>
              <a:t>Pause </a:t>
            </a:r>
          </a:p>
        </p:txBody>
      </p:sp>
    </p:spTree>
    <p:extLst>
      <p:ext uri="{BB962C8B-B14F-4D97-AF65-F5344CB8AC3E}">
        <p14:creationId xmlns:p14="http://schemas.microsoft.com/office/powerpoint/2010/main" val="2730369109"/>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E3DB7-2822-2671-0605-9BE2F04E44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B5C19E-8FBC-F2A0-A559-3D0069DE63DC}"/>
              </a:ext>
            </a:extLst>
          </p:cNvPr>
          <p:cNvSpPr>
            <a:spLocks noGrp="1"/>
          </p:cNvSpPr>
          <p:nvPr>
            <p:ph type="title"/>
          </p:nvPr>
        </p:nvSpPr>
        <p:spPr>
          <a:xfrm>
            <a:off x="1082081" y="365127"/>
            <a:ext cx="10493619" cy="1361038"/>
          </a:xfrm>
        </p:spPr>
        <p:txBody>
          <a:bodyPr>
            <a:normAutofit/>
          </a:bodyPr>
          <a:lstStyle/>
          <a:p>
            <a:r>
              <a:rPr lang="en-US" i="1" dirty="0">
                <a:solidFill>
                  <a:schemeClr val="bg1"/>
                </a:solidFill>
                <a:latin typeface="Aptos" panose="020B0004020202020204" pitchFamily="34" charset="0"/>
              </a:rPr>
              <a:t>Lesson 2: Door-knocking script</a:t>
            </a:r>
            <a:endParaRPr lang="en-US" sz="4400" dirty="0">
              <a:solidFill>
                <a:schemeClr val="bg1"/>
              </a:solidFill>
              <a:latin typeface="Aptos" panose="020B0004020202020204" pitchFamily="34" charset="0"/>
            </a:endParaRPr>
          </a:p>
        </p:txBody>
      </p:sp>
      <p:sp>
        <p:nvSpPr>
          <p:cNvPr id="9" name="Content Placeholder 2">
            <a:extLst>
              <a:ext uri="{FF2B5EF4-FFF2-40B4-BE49-F238E27FC236}">
                <a16:creationId xmlns:a16="http://schemas.microsoft.com/office/drawing/2014/main" id="{2CC5BF96-C79F-FEAF-7DE0-56B7CC0A27BC}"/>
              </a:ext>
            </a:extLst>
          </p:cNvPr>
          <p:cNvSpPr>
            <a:spLocks noGrp="1"/>
          </p:cNvSpPr>
          <p:nvPr>
            <p:ph idx="1"/>
          </p:nvPr>
        </p:nvSpPr>
        <p:spPr>
          <a:xfrm>
            <a:off x="838200" y="2172928"/>
            <a:ext cx="10515600" cy="3835985"/>
          </a:xfrm>
        </p:spPr>
        <p:txBody>
          <a:bodyPr>
            <a:normAutofit/>
          </a:bodyPr>
          <a:lstStyle/>
          <a:p>
            <a:pPr marL="0" indent="0">
              <a:buNone/>
            </a:pPr>
            <a:r>
              <a:rPr lang="en-US" sz="2800" i="1" dirty="0">
                <a:solidFill>
                  <a:schemeClr val="bg1"/>
                </a:solidFill>
                <a:latin typeface="Aptos" panose="020B0004020202020204" pitchFamily="34" charset="0"/>
              </a:rPr>
              <a:t>I am running because I feel a duty to be part of the effort to help our education system better serve our most valuable resource, our students. We need school board members with the determination and leadership skills to guide the district through what is bound to be a difficult challenge.</a:t>
            </a:r>
          </a:p>
          <a:p>
            <a:pPr marL="0" indent="0">
              <a:buNone/>
            </a:pPr>
            <a:endParaRPr lang="en-US" sz="2800" i="1" dirty="0">
              <a:solidFill>
                <a:schemeClr val="bg1"/>
              </a:solidFill>
              <a:latin typeface="Aptos" panose="020B0004020202020204" pitchFamily="34" charset="0"/>
            </a:endParaRPr>
          </a:p>
          <a:p>
            <a:pPr marL="0" indent="0">
              <a:buNone/>
            </a:pPr>
            <a:r>
              <a:rPr lang="en-US" sz="2800" i="1" dirty="0">
                <a:solidFill>
                  <a:schemeClr val="bg1"/>
                </a:solidFill>
                <a:latin typeface="Aptos" panose="020B0004020202020204" pitchFamily="34" charset="0"/>
              </a:rPr>
              <a:t>What do you think our goal should be? Should we strive to have at least 65% of students proficient and ready to go on to college or skilled trades training? Or should the goal be higher or lower?</a:t>
            </a:r>
          </a:p>
          <a:p>
            <a:pPr marL="0" indent="0">
              <a:buNone/>
            </a:pPr>
            <a:endParaRPr lang="en-US" sz="1600" i="1" dirty="0">
              <a:solidFill>
                <a:schemeClr val="bg1"/>
              </a:solidFill>
              <a:latin typeface="Aptos" panose="020B0004020202020204" pitchFamily="34" charset="0"/>
            </a:endParaRPr>
          </a:p>
          <a:p>
            <a:pPr marL="0" indent="0">
              <a:buNone/>
            </a:pPr>
            <a:endParaRPr lang="en-US" i="1" dirty="0">
              <a:solidFill>
                <a:srgbClr val="C00000"/>
              </a:solidFill>
              <a:latin typeface="Aptos" panose="020B0004020202020204" pitchFamily="34" charset="0"/>
            </a:endParaRPr>
          </a:p>
        </p:txBody>
      </p:sp>
    </p:spTree>
    <p:extLst>
      <p:ext uri="{BB962C8B-B14F-4D97-AF65-F5344CB8AC3E}">
        <p14:creationId xmlns:p14="http://schemas.microsoft.com/office/powerpoint/2010/main" val="4188333237"/>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8F220-0787-CDEB-B6E1-2A396534C9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215265-4FD0-CCFD-71FE-8EE67D44D0E4}"/>
              </a:ext>
            </a:extLst>
          </p:cNvPr>
          <p:cNvSpPr>
            <a:spLocks noGrp="1"/>
          </p:cNvSpPr>
          <p:nvPr>
            <p:ph type="title"/>
          </p:nvPr>
        </p:nvSpPr>
        <p:spPr>
          <a:xfrm>
            <a:off x="1082081" y="365127"/>
            <a:ext cx="10493619" cy="1361038"/>
          </a:xfrm>
        </p:spPr>
        <p:txBody>
          <a:bodyPr>
            <a:normAutofit/>
          </a:bodyPr>
          <a:lstStyle/>
          <a:p>
            <a:r>
              <a:rPr lang="en-US" i="1" dirty="0">
                <a:solidFill>
                  <a:schemeClr val="bg1"/>
                </a:solidFill>
                <a:latin typeface="Aptos" panose="020B0004020202020204" pitchFamily="34" charset="0"/>
              </a:rPr>
              <a:t>Lesson 2: Door-knocking script</a:t>
            </a:r>
            <a:endParaRPr lang="en-US" sz="4400" dirty="0">
              <a:solidFill>
                <a:schemeClr val="bg1"/>
              </a:solidFill>
              <a:latin typeface="Aptos" panose="020B0004020202020204" pitchFamily="34" charset="0"/>
            </a:endParaRPr>
          </a:p>
        </p:txBody>
      </p:sp>
      <p:sp>
        <p:nvSpPr>
          <p:cNvPr id="9" name="Content Placeholder 2">
            <a:extLst>
              <a:ext uri="{FF2B5EF4-FFF2-40B4-BE49-F238E27FC236}">
                <a16:creationId xmlns:a16="http://schemas.microsoft.com/office/drawing/2014/main" id="{1EAFD7C9-089D-FB55-1166-C1902B36972E}"/>
              </a:ext>
            </a:extLst>
          </p:cNvPr>
          <p:cNvSpPr>
            <a:spLocks noGrp="1"/>
          </p:cNvSpPr>
          <p:nvPr>
            <p:ph idx="1"/>
          </p:nvPr>
        </p:nvSpPr>
        <p:spPr>
          <a:xfrm>
            <a:off x="838200" y="1611819"/>
            <a:ext cx="10515600" cy="4144745"/>
          </a:xfrm>
        </p:spPr>
        <p:txBody>
          <a:bodyPr>
            <a:normAutofit/>
          </a:bodyPr>
          <a:lstStyle/>
          <a:p>
            <a:pPr marL="0" indent="0">
              <a:buNone/>
            </a:pPr>
            <a:r>
              <a:rPr lang="en-US" dirty="0">
                <a:solidFill>
                  <a:srgbClr val="C00000"/>
                </a:solidFill>
                <a:latin typeface="Aptos" panose="020B0004020202020204" pitchFamily="34" charset="0"/>
              </a:rPr>
              <a:t>Be prepared to say what you think should be done.</a:t>
            </a:r>
          </a:p>
          <a:p>
            <a:pPr marL="0" indent="0">
              <a:buNone/>
            </a:pPr>
            <a:endParaRPr lang="en-US" sz="1600" i="1" dirty="0">
              <a:solidFill>
                <a:schemeClr val="bg1"/>
              </a:solidFill>
              <a:latin typeface="Aptos" panose="020B0004020202020204" pitchFamily="34" charset="0"/>
            </a:endParaRPr>
          </a:p>
          <a:p>
            <a:pPr marL="0" indent="0">
              <a:buNone/>
            </a:pPr>
            <a:r>
              <a:rPr lang="en-US" i="1" dirty="0">
                <a:solidFill>
                  <a:schemeClr val="bg1"/>
                </a:solidFill>
                <a:latin typeface="Aptos" panose="020B0004020202020204" pitchFamily="34" charset="0"/>
              </a:rPr>
              <a:t>I won’t know until I have a chance to meet with teachers and principals…they are the experts. The board’s role is to set realistic improvement goals and ensure the district has a viable plan in place. Then we monitor progress and adjust as needed along the way.</a:t>
            </a:r>
          </a:p>
          <a:p>
            <a:pPr marL="0" indent="0">
              <a:buNone/>
            </a:pPr>
            <a:endParaRPr lang="en-US" sz="1600" i="1" dirty="0">
              <a:solidFill>
                <a:schemeClr val="bg1"/>
              </a:solidFill>
              <a:latin typeface="Aptos" panose="020B0004020202020204" pitchFamily="34" charset="0"/>
            </a:endParaRPr>
          </a:p>
          <a:p>
            <a:pPr marL="0" indent="0">
              <a:buNone/>
            </a:pPr>
            <a:r>
              <a:rPr lang="en-US" i="1" dirty="0">
                <a:solidFill>
                  <a:schemeClr val="bg1"/>
                </a:solidFill>
                <a:latin typeface="Aptos" panose="020B0004020202020204" pitchFamily="34" charset="0"/>
              </a:rPr>
              <a:t>Does that make sense to you?</a:t>
            </a:r>
          </a:p>
          <a:p>
            <a:pPr marL="0" indent="0">
              <a:buNone/>
            </a:pPr>
            <a:endParaRPr lang="en-US" i="1" dirty="0">
              <a:solidFill>
                <a:srgbClr val="C00000"/>
              </a:solidFill>
              <a:latin typeface="Aptos" panose="020B0004020202020204" pitchFamily="34" charset="0"/>
            </a:endParaRPr>
          </a:p>
        </p:txBody>
      </p:sp>
    </p:spTree>
    <p:extLst>
      <p:ext uri="{BB962C8B-B14F-4D97-AF65-F5344CB8AC3E}">
        <p14:creationId xmlns:p14="http://schemas.microsoft.com/office/powerpoint/2010/main" val="3778662544"/>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6D3CE-D603-A3FA-09AA-5F9561D467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36AD24-1B28-66D9-B4C6-BFC1FCCDD508}"/>
              </a:ext>
            </a:extLst>
          </p:cNvPr>
          <p:cNvSpPr>
            <a:spLocks noGrp="1"/>
          </p:cNvSpPr>
          <p:nvPr>
            <p:ph type="title"/>
          </p:nvPr>
        </p:nvSpPr>
        <p:spPr>
          <a:xfrm>
            <a:off x="1082082" y="365127"/>
            <a:ext cx="10271718" cy="1361038"/>
          </a:xfrm>
        </p:spPr>
        <p:txBody>
          <a:bodyPr>
            <a:normAutofit/>
          </a:bodyPr>
          <a:lstStyle/>
          <a:p>
            <a:r>
              <a:rPr lang="en-US" i="1" dirty="0">
                <a:solidFill>
                  <a:schemeClr val="bg1"/>
                </a:solidFill>
                <a:latin typeface="Aptos" panose="020B0004020202020204" pitchFamily="34" charset="0"/>
              </a:rPr>
              <a:t>Lesson 1: Realities of Student Achievement</a:t>
            </a:r>
            <a:endParaRPr lang="en-US" sz="4400" dirty="0">
              <a:solidFill>
                <a:schemeClr val="bg1"/>
              </a:solidFill>
              <a:latin typeface="Aptos" panose="020B0004020202020204" pitchFamily="34" charset="0"/>
            </a:endParaRPr>
          </a:p>
        </p:txBody>
      </p:sp>
      <p:pic>
        <p:nvPicPr>
          <p:cNvPr id="11" name="Picture 10">
            <a:extLst>
              <a:ext uri="{FF2B5EF4-FFF2-40B4-BE49-F238E27FC236}">
                <a16:creationId xmlns:a16="http://schemas.microsoft.com/office/drawing/2014/main" id="{DA3607F1-4295-0CEA-5BA4-5AD7C8C51DFC}"/>
              </a:ext>
            </a:extLst>
          </p:cNvPr>
          <p:cNvPicPr>
            <a:picLocks noChangeAspect="1"/>
          </p:cNvPicPr>
          <p:nvPr/>
        </p:nvPicPr>
        <p:blipFill>
          <a:blip r:embed="rId2"/>
          <a:stretch>
            <a:fillRect/>
          </a:stretch>
        </p:blipFill>
        <p:spPr>
          <a:xfrm>
            <a:off x="1622409" y="1566429"/>
            <a:ext cx="8259346" cy="4926444"/>
          </a:xfrm>
          <a:prstGeom prst="rect">
            <a:avLst/>
          </a:prstGeom>
        </p:spPr>
      </p:pic>
    </p:spTree>
    <p:extLst>
      <p:ext uri="{BB962C8B-B14F-4D97-AF65-F5344CB8AC3E}">
        <p14:creationId xmlns:p14="http://schemas.microsoft.com/office/powerpoint/2010/main" val="2161300181"/>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FC7B9-2A9D-B538-AF0C-4069871111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493891-4538-1390-5E96-E5087893C93B}"/>
              </a:ext>
            </a:extLst>
          </p:cNvPr>
          <p:cNvSpPr>
            <a:spLocks noGrp="1"/>
          </p:cNvSpPr>
          <p:nvPr>
            <p:ph type="title"/>
          </p:nvPr>
        </p:nvSpPr>
        <p:spPr>
          <a:xfrm>
            <a:off x="1082081" y="365127"/>
            <a:ext cx="10493619" cy="1361038"/>
          </a:xfrm>
        </p:spPr>
        <p:txBody>
          <a:bodyPr>
            <a:normAutofit/>
          </a:bodyPr>
          <a:lstStyle/>
          <a:p>
            <a:r>
              <a:rPr lang="en-US" i="1" dirty="0">
                <a:solidFill>
                  <a:schemeClr val="bg1"/>
                </a:solidFill>
                <a:latin typeface="Aptos" panose="020B0004020202020204" pitchFamily="34" charset="0"/>
              </a:rPr>
              <a:t>Lesson 2: Discuss social issues through a student outcome lens</a:t>
            </a:r>
            <a:endParaRPr lang="en-US" sz="4400" dirty="0">
              <a:solidFill>
                <a:schemeClr val="bg1"/>
              </a:solidFill>
              <a:latin typeface="Aptos" panose="020B0004020202020204" pitchFamily="34" charset="0"/>
            </a:endParaRPr>
          </a:p>
        </p:txBody>
      </p:sp>
      <p:sp>
        <p:nvSpPr>
          <p:cNvPr id="9" name="Content Placeholder 2">
            <a:extLst>
              <a:ext uri="{FF2B5EF4-FFF2-40B4-BE49-F238E27FC236}">
                <a16:creationId xmlns:a16="http://schemas.microsoft.com/office/drawing/2014/main" id="{FEB379B3-8799-735F-5255-52CEEE9C4343}"/>
              </a:ext>
            </a:extLst>
          </p:cNvPr>
          <p:cNvSpPr>
            <a:spLocks noGrp="1"/>
          </p:cNvSpPr>
          <p:nvPr>
            <p:ph idx="1"/>
          </p:nvPr>
        </p:nvSpPr>
        <p:spPr>
          <a:xfrm>
            <a:off x="838200" y="2084439"/>
            <a:ext cx="10092559" cy="3924474"/>
          </a:xfrm>
        </p:spPr>
        <p:txBody>
          <a:bodyPr>
            <a:normAutofit/>
          </a:bodyPr>
          <a:lstStyle/>
          <a:p>
            <a:r>
              <a:rPr lang="en-US" dirty="0">
                <a:solidFill>
                  <a:schemeClr val="bg1"/>
                </a:solidFill>
                <a:latin typeface="Aptos" panose="020B0004020202020204" pitchFamily="34" charset="0"/>
              </a:rPr>
              <a:t>DEI premise – students will learn more if they feel welcomed.</a:t>
            </a:r>
          </a:p>
          <a:p>
            <a:endParaRPr lang="en-US" dirty="0">
              <a:solidFill>
                <a:schemeClr val="bg1"/>
              </a:solidFill>
              <a:latin typeface="Aptos" panose="020B0004020202020204" pitchFamily="34" charset="0"/>
            </a:endParaRPr>
          </a:p>
          <a:p>
            <a:r>
              <a:rPr lang="en-US" i="1" dirty="0">
                <a:solidFill>
                  <a:schemeClr val="bg1"/>
                </a:solidFill>
                <a:latin typeface="Aptos" panose="020B0004020202020204" pitchFamily="34" charset="0"/>
              </a:rPr>
              <a:t>Outcomes for Blacks and other minorities haven’t improved, so help me understand why we should divert time and resources to anything that isn’t producing the expected results.</a:t>
            </a:r>
            <a:endParaRPr lang="en-US" sz="1600" i="1" dirty="0">
              <a:solidFill>
                <a:schemeClr val="bg1"/>
              </a:solidFill>
              <a:latin typeface="Aptos" panose="020B0004020202020204" pitchFamily="34" charset="0"/>
            </a:endParaRPr>
          </a:p>
        </p:txBody>
      </p:sp>
    </p:spTree>
    <p:extLst>
      <p:ext uri="{BB962C8B-B14F-4D97-AF65-F5344CB8AC3E}">
        <p14:creationId xmlns:p14="http://schemas.microsoft.com/office/powerpoint/2010/main" val="3837653188"/>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DCA3B-77DB-AC62-E19F-3E31A0434D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CC681E-80D7-1416-8798-9D5CDAFA948F}"/>
              </a:ext>
            </a:extLst>
          </p:cNvPr>
          <p:cNvSpPr>
            <a:spLocks noGrp="1"/>
          </p:cNvSpPr>
          <p:nvPr>
            <p:ph type="title"/>
          </p:nvPr>
        </p:nvSpPr>
        <p:spPr>
          <a:xfrm>
            <a:off x="1082081" y="365127"/>
            <a:ext cx="10493619" cy="1361038"/>
          </a:xfrm>
        </p:spPr>
        <p:txBody>
          <a:bodyPr>
            <a:normAutofit/>
          </a:bodyPr>
          <a:lstStyle/>
          <a:p>
            <a:r>
              <a:rPr lang="en-US" i="1" dirty="0">
                <a:solidFill>
                  <a:schemeClr val="bg1"/>
                </a:solidFill>
                <a:latin typeface="Aptos" panose="020B0004020202020204" pitchFamily="34" charset="0"/>
              </a:rPr>
              <a:t>Lesson 2: Student-focused or System-focused</a:t>
            </a:r>
            <a:endParaRPr lang="en-US" sz="4400" dirty="0">
              <a:solidFill>
                <a:schemeClr val="bg1"/>
              </a:solidFill>
              <a:latin typeface="Aptos" panose="020B0004020202020204" pitchFamily="34" charset="0"/>
            </a:endParaRPr>
          </a:p>
        </p:txBody>
      </p:sp>
      <p:sp>
        <p:nvSpPr>
          <p:cNvPr id="9" name="Content Placeholder 2">
            <a:extLst>
              <a:ext uri="{FF2B5EF4-FFF2-40B4-BE49-F238E27FC236}">
                <a16:creationId xmlns:a16="http://schemas.microsoft.com/office/drawing/2014/main" id="{C1A8CDAE-F6F9-8858-610C-67C58B9DD6A6}"/>
              </a:ext>
            </a:extLst>
          </p:cNvPr>
          <p:cNvSpPr>
            <a:spLocks noGrp="1"/>
          </p:cNvSpPr>
          <p:nvPr>
            <p:ph idx="1"/>
          </p:nvPr>
        </p:nvSpPr>
        <p:spPr>
          <a:xfrm>
            <a:off x="838200" y="1828800"/>
            <a:ext cx="10515600" cy="4180113"/>
          </a:xfrm>
        </p:spPr>
        <p:txBody>
          <a:bodyPr>
            <a:normAutofit/>
          </a:bodyPr>
          <a:lstStyle/>
          <a:p>
            <a:r>
              <a:rPr lang="en-US" dirty="0">
                <a:solidFill>
                  <a:schemeClr val="bg1"/>
                </a:solidFill>
                <a:latin typeface="Aptos" panose="020B0004020202020204" pitchFamily="34" charset="0"/>
              </a:rPr>
              <a:t>Don’t use labels like Republican, conservative, or liberal.</a:t>
            </a:r>
          </a:p>
          <a:p>
            <a:endParaRPr lang="en-US" sz="1600" dirty="0">
              <a:solidFill>
                <a:schemeClr val="bg1"/>
              </a:solidFill>
              <a:latin typeface="Aptos" panose="020B0004020202020204" pitchFamily="34" charset="0"/>
            </a:endParaRPr>
          </a:p>
          <a:p>
            <a:r>
              <a:rPr lang="en-US" dirty="0">
                <a:solidFill>
                  <a:schemeClr val="bg1"/>
                </a:solidFill>
                <a:latin typeface="Aptos" panose="020B0004020202020204" pitchFamily="34" charset="0"/>
              </a:rPr>
              <a:t>Student-focused principles:</a:t>
            </a:r>
          </a:p>
          <a:p>
            <a:pPr lvl="1"/>
            <a:r>
              <a:rPr lang="en-US" dirty="0">
                <a:solidFill>
                  <a:schemeClr val="bg1"/>
                </a:solidFill>
                <a:latin typeface="Aptos" panose="020B0004020202020204" pitchFamily="34" charset="0"/>
              </a:rPr>
              <a:t>Classroom budgets are built first.</a:t>
            </a:r>
          </a:p>
          <a:p>
            <a:pPr lvl="1"/>
            <a:endParaRPr lang="en-US" sz="1600" dirty="0">
              <a:solidFill>
                <a:schemeClr val="bg1"/>
              </a:solidFill>
              <a:latin typeface="Aptos" panose="020B0004020202020204" pitchFamily="34" charset="0"/>
            </a:endParaRPr>
          </a:p>
          <a:p>
            <a:pPr lvl="1"/>
            <a:r>
              <a:rPr lang="en-US" dirty="0">
                <a:solidFill>
                  <a:schemeClr val="bg1"/>
                </a:solidFill>
                <a:latin typeface="Aptos" panose="020B0004020202020204" pitchFamily="34" charset="0"/>
              </a:rPr>
              <a:t>Curriculum and teaching methods are devoid of politics and social agendas, focusing solely on improving proficiency levels with proven instructional techniques.</a:t>
            </a:r>
          </a:p>
          <a:p>
            <a:endParaRPr lang="en-US" sz="1600" dirty="0">
              <a:latin typeface="Aptos" panose="020B0004020202020204" pitchFamily="34" charset="0"/>
            </a:endParaRPr>
          </a:p>
        </p:txBody>
      </p:sp>
    </p:spTree>
    <p:extLst>
      <p:ext uri="{BB962C8B-B14F-4D97-AF65-F5344CB8AC3E}">
        <p14:creationId xmlns:p14="http://schemas.microsoft.com/office/powerpoint/2010/main" val="1784780522"/>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5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left)">
                                      <p:cBhvr>
                                        <p:cTn id="12" dur="500"/>
                                        <p:tgtEl>
                                          <p:spTgt spid="9">
                                            <p:txEl>
                                              <p:pRg st="2" end="2"/>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animEffect transition="in" filter="wipe(left)">
                                      <p:cBhvr>
                                        <p:cTn id="15" dur="500"/>
                                        <p:tgtEl>
                                          <p:spTgt spid="9">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xEl>
                                              <p:pRg st="5" end="5"/>
                                            </p:txEl>
                                          </p:spTgt>
                                        </p:tgtEl>
                                        <p:attrNameLst>
                                          <p:attrName>style.visibility</p:attrName>
                                        </p:attrNameLst>
                                      </p:cBhvr>
                                      <p:to>
                                        <p:strVal val="visible"/>
                                      </p:to>
                                    </p:set>
                                    <p:animEffect transition="in" filter="wipe(left)">
                                      <p:cBhvr>
                                        <p:cTn id="20"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7F6B2-22DF-D510-2F82-82F02DA53E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F06576-F0C7-ADFF-1956-9B08EAF4C67D}"/>
              </a:ext>
            </a:extLst>
          </p:cNvPr>
          <p:cNvSpPr>
            <a:spLocks noGrp="1"/>
          </p:cNvSpPr>
          <p:nvPr>
            <p:ph type="title"/>
          </p:nvPr>
        </p:nvSpPr>
        <p:spPr>
          <a:xfrm>
            <a:off x="1082081" y="365127"/>
            <a:ext cx="10493619" cy="1361038"/>
          </a:xfrm>
        </p:spPr>
        <p:txBody>
          <a:bodyPr>
            <a:normAutofit/>
          </a:bodyPr>
          <a:lstStyle/>
          <a:p>
            <a:r>
              <a:rPr lang="en-US" i="1" dirty="0">
                <a:solidFill>
                  <a:schemeClr val="bg1"/>
                </a:solidFill>
                <a:latin typeface="Aptos" panose="020B0004020202020204" pitchFamily="34" charset="0"/>
              </a:rPr>
              <a:t>Lesson 2: Setting the right tone is critical</a:t>
            </a:r>
            <a:endParaRPr lang="en-US" sz="4400" dirty="0">
              <a:solidFill>
                <a:schemeClr val="bg1"/>
              </a:solidFill>
              <a:latin typeface="Aptos" panose="020B0004020202020204" pitchFamily="34" charset="0"/>
            </a:endParaRPr>
          </a:p>
        </p:txBody>
      </p:sp>
      <p:sp>
        <p:nvSpPr>
          <p:cNvPr id="9" name="Content Placeholder 2">
            <a:extLst>
              <a:ext uri="{FF2B5EF4-FFF2-40B4-BE49-F238E27FC236}">
                <a16:creationId xmlns:a16="http://schemas.microsoft.com/office/drawing/2014/main" id="{7D90A33D-B318-4330-7DAB-81121911E721}"/>
              </a:ext>
            </a:extLst>
          </p:cNvPr>
          <p:cNvSpPr>
            <a:spLocks noGrp="1"/>
          </p:cNvSpPr>
          <p:nvPr>
            <p:ph idx="1"/>
          </p:nvPr>
        </p:nvSpPr>
        <p:spPr>
          <a:xfrm>
            <a:off x="838200" y="1828800"/>
            <a:ext cx="10515600" cy="4312227"/>
          </a:xfrm>
        </p:spPr>
        <p:txBody>
          <a:bodyPr>
            <a:normAutofit lnSpcReduction="10000"/>
          </a:bodyPr>
          <a:lstStyle/>
          <a:p>
            <a:r>
              <a:rPr lang="en-US" dirty="0">
                <a:solidFill>
                  <a:schemeClr val="bg1"/>
                </a:solidFill>
                <a:latin typeface="Aptos" panose="020B0004020202020204" pitchFamily="34" charset="0"/>
              </a:rPr>
              <a:t>Objections, concerns aren’t always stated. Get there first.</a:t>
            </a:r>
          </a:p>
          <a:p>
            <a:endParaRPr lang="en-US" sz="1600" dirty="0">
              <a:solidFill>
                <a:schemeClr val="bg1"/>
              </a:solidFill>
              <a:latin typeface="Aptos" panose="020B0004020202020204" pitchFamily="34" charset="0"/>
            </a:endParaRPr>
          </a:p>
          <a:p>
            <a:r>
              <a:rPr lang="en-US" i="1" dirty="0">
                <a:solidFill>
                  <a:schemeClr val="bg1"/>
                </a:solidFill>
                <a:latin typeface="Aptos" panose="020B0004020202020204" pitchFamily="34" charset="0"/>
              </a:rPr>
              <a:t>I believe teachers and everyone else have been working very hard to improve outcomes. Unfortunately, proficiency levels are far from where we all want them to be, and we need to figure out what changes are needed. We must all work together with the determination that </a:t>
            </a:r>
            <a:r>
              <a:rPr lang="en-US" i="1" dirty="0">
                <a:solidFill>
                  <a:srgbClr val="C00000"/>
                </a:solidFill>
                <a:latin typeface="Aptos" panose="020B0004020202020204" pitchFamily="34" charset="0"/>
              </a:rPr>
              <a:t>no one is to blame, but everyone is responsible </a:t>
            </a:r>
            <a:r>
              <a:rPr lang="en-US" i="1" dirty="0">
                <a:solidFill>
                  <a:schemeClr val="bg1"/>
                </a:solidFill>
                <a:latin typeface="Aptos" panose="020B0004020202020204" pitchFamily="34" charset="0"/>
              </a:rPr>
              <a:t>for implementing changes needed to get students the education they deserve.</a:t>
            </a:r>
          </a:p>
          <a:p>
            <a:endParaRPr lang="en-US" sz="1600" dirty="0">
              <a:latin typeface="Aptos" panose="020B0004020202020204" pitchFamily="34" charset="0"/>
            </a:endParaRPr>
          </a:p>
        </p:txBody>
      </p:sp>
    </p:spTree>
    <p:extLst>
      <p:ext uri="{BB962C8B-B14F-4D97-AF65-F5344CB8AC3E}">
        <p14:creationId xmlns:p14="http://schemas.microsoft.com/office/powerpoint/2010/main" val="4170940824"/>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5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left)">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64356-6345-C4C6-0A0B-3821D80DA9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2F5577-752E-27C8-F8EB-E945026E868B}"/>
              </a:ext>
            </a:extLst>
          </p:cNvPr>
          <p:cNvSpPr>
            <a:spLocks noGrp="1"/>
          </p:cNvSpPr>
          <p:nvPr>
            <p:ph type="title"/>
          </p:nvPr>
        </p:nvSpPr>
        <p:spPr>
          <a:xfrm>
            <a:off x="1082081" y="365127"/>
            <a:ext cx="10493619" cy="1361038"/>
          </a:xfrm>
        </p:spPr>
        <p:txBody>
          <a:bodyPr>
            <a:normAutofit/>
          </a:bodyPr>
          <a:lstStyle/>
          <a:p>
            <a:r>
              <a:rPr lang="en-US" i="1" dirty="0">
                <a:solidFill>
                  <a:schemeClr val="bg1"/>
                </a:solidFill>
                <a:latin typeface="Aptos" panose="020B0004020202020204" pitchFamily="34" charset="0"/>
              </a:rPr>
              <a:t>Lesson 2: Setting the right tone is critical</a:t>
            </a:r>
            <a:endParaRPr lang="en-US" sz="4400" dirty="0">
              <a:solidFill>
                <a:schemeClr val="bg1"/>
              </a:solidFill>
              <a:latin typeface="Aptos" panose="020B0004020202020204" pitchFamily="34" charset="0"/>
            </a:endParaRPr>
          </a:p>
        </p:txBody>
      </p:sp>
      <p:sp>
        <p:nvSpPr>
          <p:cNvPr id="9" name="Content Placeholder 2">
            <a:extLst>
              <a:ext uri="{FF2B5EF4-FFF2-40B4-BE49-F238E27FC236}">
                <a16:creationId xmlns:a16="http://schemas.microsoft.com/office/drawing/2014/main" id="{D7D52558-5FC3-593B-A3A3-1012C7E7D114}"/>
              </a:ext>
            </a:extLst>
          </p:cNvPr>
          <p:cNvSpPr>
            <a:spLocks noGrp="1"/>
          </p:cNvSpPr>
          <p:nvPr>
            <p:ph idx="1"/>
          </p:nvPr>
        </p:nvSpPr>
        <p:spPr>
          <a:xfrm>
            <a:off x="838200" y="1828800"/>
            <a:ext cx="10515600" cy="4312227"/>
          </a:xfrm>
        </p:spPr>
        <p:txBody>
          <a:bodyPr>
            <a:normAutofit lnSpcReduction="10000"/>
          </a:bodyPr>
          <a:lstStyle/>
          <a:p>
            <a:r>
              <a:rPr lang="en-US" dirty="0">
                <a:solidFill>
                  <a:schemeClr val="bg1"/>
                </a:solidFill>
                <a:latin typeface="Aptos" panose="020B0004020202020204" pitchFamily="34" charset="0"/>
              </a:rPr>
              <a:t>Objections, concerns aren’t always stated. Get there first.</a:t>
            </a:r>
          </a:p>
          <a:p>
            <a:endParaRPr lang="en-US" sz="1600" dirty="0">
              <a:solidFill>
                <a:schemeClr val="bg1"/>
              </a:solidFill>
              <a:latin typeface="Aptos" panose="020B0004020202020204" pitchFamily="34" charset="0"/>
            </a:endParaRPr>
          </a:p>
          <a:p>
            <a:r>
              <a:rPr lang="en-US" i="1" dirty="0">
                <a:solidFill>
                  <a:schemeClr val="bg1"/>
                </a:solidFill>
                <a:latin typeface="Aptos" panose="020B0004020202020204" pitchFamily="34" charset="0"/>
              </a:rPr>
              <a:t>I believe teachers and everyone else have been working very hard to improve outcomes. Unfortunately, proficiency levels are far from where we all want them to be, and we need to figure out what changes are needed. We must all work together with the determination that </a:t>
            </a:r>
            <a:r>
              <a:rPr lang="en-US" i="1" dirty="0">
                <a:solidFill>
                  <a:srgbClr val="C00000"/>
                </a:solidFill>
                <a:latin typeface="Aptos" panose="020B0004020202020204" pitchFamily="34" charset="0"/>
              </a:rPr>
              <a:t>no one is to blame, but everyone is responsible </a:t>
            </a:r>
            <a:r>
              <a:rPr lang="en-US" i="1" dirty="0">
                <a:solidFill>
                  <a:schemeClr val="bg1"/>
                </a:solidFill>
                <a:latin typeface="Aptos" panose="020B0004020202020204" pitchFamily="34" charset="0"/>
              </a:rPr>
              <a:t>for implementing changes needed to get students the education they deserve.</a:t>
            </a:r>
          </a:p>
          <a:p>
            <a:endParaRPr lang="en-US" sz="1600" dirty="0">
              <a:latin typeface="Aptos" panose="020B0004020202020204" pitchFamily="34" charset="0"/>
            </a:endParaRPr>
          </a:p>
        </p:txBody>
      </p:sp>
    </p:spTree>
    <p:extLst>
      <p:ext uri="{BB962C8B-B14F-4D97-AF65-F5344CB8AC3E}">
        <p14:creationId xmlns:p14="http://schemas.microsoft.com/office/powerpoint/2010/main" val="4290734169"/>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5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left)">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6B5A2-787B-129B-38CA-3EE92D27344A}"/>
              </a:ext>
            </a:extLst>
          </p:cNvPr>
          <p:cNvSpPr>
            <a:spLocks noGrp="1"/>
          </p:cNvSpPr>
          <p:nvPr>
            <p:ph type="title"/>
          </p:nvPr>
        </p:nvSpPr>
        <p:spPr/>
        <p:txBody>
          <a:bodyPr/>
          <a:lstStyle/>
          <a:p>
            <a:pPr algn="ctr"/>
            <a:r>
              <a:rPr lang="en-US" i="1" dirty="0">
                <a:solidFill>
                  <a:schemeClr val="bg1"/>
                </a:solidFill>
                <a:latin typeface="Aptos" panose="020B0004020202020204" pitchFamily="34" charset="0"/>
              </a:rPr>
              <a:t>Let’s talk</a:t>
            </a:r>
          </a:p>
        </p:txBody>
      </p:sp>
      <p:sp>
        <p:nvSpPr>
          <p:cNvPr id="3" name="Content Placeholder 2">
            <a:extLst>
              <a:ext uri="{FF2B5EF4-FFF2-40B4-BE49-F238E27FC236}">
                <a16:creationId xmlns:a16="http://schemas.microsoft.com/office/drawing/2014/main" id="{6675F35A-8CF1-B019-122C-228EB331023A}"/>
              </a:ext>
            </a:extLst>
          </p:cNvPr>
          <p:cNvSpPr>
            <a:spLocks noGrp="1"/>
          </p:cNvSpPr>
          <p:nvPr>
            <p:ph idx="1"/>
          </p:nvPr>
        </p:nvSpPr>
        <p:spPr>
          <a:xfrm>
            <a:off x="1307023" y="2633913"/>
            <a:ext cx="9073495" cy="2405678"/>
          </a:xfrm>
        </p:spPr>
        <p:txBody>
          <a:bodyPr>
            <a:normAutofit lnSpcReduction="10000"/>
          </a:bodyPr>
          <a:lstStyle/>
          <a:p>
            <a:r>
              <a:rPr lang="en-US" dirty="0">
                <a:solidFill>
                  <a:schemeClr val="bg1"/>
                </a:solidFill>
                <a:latin typeface="Aptos" panose="020B0004020202020204" pitchFamily="34" charset="0"/>
              </a:rPr>
              <a:t>What challenges do you face discussing or learning about student outcomes, running for office, or anything else?</a:t>
            </a:r>
          </a:p>
          <a:p>
            <a:endParaRPr lang="en-US" dirty="0">
              <a:solidFill>
                <a:schemeClr val="bg1"/>
              </a:solidFill>
              <a:latin typeface="Aptos" panose="020B0004020202020204" pitchFamily="34" charset="0"/>
            </a:endParaRPr>
          </a:p>
          <a:p>
            <a:r>
              <a:rPr lang="en-US" dirty="0">
                <a:solidFill>
                  <a:schemeClr val="bg1"/>
                </a:solidFill>
                <a:latin typeface="Aptos" panose="020B0004020202020204" pitchFamily="34" charset="0"/>
              </a:rPr>
              <a:t>What else do you want to know?</a:t>
            </a:r>
          </a:p>
          <a:p>
            <a:endParaRPr lang="en-US" dirty="0">
              <a:solidFill>
                <a:schemeClr val="bg1"/>
              </a:solidFill>
            </a:endParaRP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465981259"/>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E8272-3247-678C-5E11-80B44F16AB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CE6809-4BB1-2270-FEB8-7B1E3C602B56}"/>
              </a:ext>
            </a:extLst>
          </p:cNvPr>
          <p:cNvSpPr>
            <a:spLocks noGrp="1"/>
          </p:cNvSpPr>
          <p:nvPr>
            <p:ph type="title"/>
          </p:nvPr>
        </p:nvSpPr>
        <p:spPr>
          <a:xfrm>
            <a:off x="1050909" y="354736"/>
            <a:ext cx="10271718" cy="1361038"/>
          </a:xfrm>
        </p:spPr>
        <p:txBody>
          <a:bodyPr>
            <a:normAutofit/>
          </a:bodyPr>
          <a:lstStyle/>
          <a:p>
            <a:r>
              <a:rPr lang="en-US" i="1" dirty="0">
                <a:solidFill>
                  <a:schemeClr val="bg1"/>
                </a:solidFill>
                <a:latin typeface="Aptos" panose="020B0004020202020204" pitchFamily="34" charset="0"/>
              </a:rPr>
              <a:t>Lesson 1: Realities of Student Achievement</a:t>
            </a:r>
            <a:endParaRPr lang="en-US" sz="4400" dirty="0">
              <a:solidFill>
                <a:schemeClr val="bg1"/>
              </a:solidFill>
              <a:latin typeface="Aptos" panose="020B0004020202020204" pitchFamily="34" charset="0"/>
            </a:endParaRPr>
          </a:p>
        </p:txBody>
      </p:sp>
      <p:pic>
        <p:nvPicPr>
          <p:cNvPr id="8" name="Picture 7">
            <a:extLst>
              <a:ext uri="{FF2B5EF4-FFF2-40B4-BE49-F238E27FC236}">
                <a16:creationId xmlns:a16="http://schemas.microsoft.com/office/drawing/2014/main" id="{9B43AE39-A19C-2A90-BC33-804DD9B70025}"/>
              </a:ext>
            </a:extLst>
          </p:cNvPr>
          <p:cNvPicPr>
            <a:picLocks noChangeAspect="1"/>
          </p:cNvPicPr>
          <p:nvPr/>
        </p:nvPicPr>
        <p:blipFill>
          <a:blip r:embed="rId2"/>
          <a:stretch>
            <a:fillRect/>
          </a:stretch>
        </p:blipFill>
        <p:spPr>
          <a:xfrm>
            <a:off x="2476112" y="1715774"/>
            <a:ext cx="7421312" cy="4477208"/>
          </a:xfrm>
          <a:prstGeom prst="rect">
            <a:avLst/>
          </a:prstGeom>
        </p:spPr>
      </p:pic>
    </p:spTree>
    <p:extLst>
      <p:ext uri="{BB962C8B-B14F-4D97-AF65-F5344CB8AC3E}">
        <p14:creationId xmlns:p14="http://schemas.microsoft.com/office/powerpoint/2010/main" val="4261687918"/>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1B319-E271-1080-1B6F-1C412534CC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3DD527-54DB-63EA-3C53-5D9B3C1B639C}"/>
              </a:ext>
            </a:extLst>
          </p:cNvPr>
          <p:cNvSpPr>
            <a:spLocks noGrp="1"/>
          </p:cNvSpPr>
          <p:nvPr>
            <p:ph type="title"/>
          </p:nvPr>
        </p:nvSpPr>
        <p:spPr>
          <a:xfrm>
            <a:off x="1082081" y="365127"/>
            <a:ext cx="10493619" cy="1361038"/>
          </a:xfrm>
        </p:spPr>
        <p:txBody>
          <a:bodyPr>
            <a:normAutofit/>
          </a:bodyPr>
          <a:lstStyle/>
          <a:p>
            <a:r>
              <a:rPr lang="en-US" i="1" dirty="0">
                <a:solidFill>
                  <a:schemeClr val="bg1"/>
                </a:solidFill>
                <a:latin typeface="Aptos" panose="020B0004020202020204" pitchFamily="34" charset="0"/>
              </a:rPr>
              <a:t>Lesson 1: High School (10</a:t>
            </a:r>
            <a:r>
              <a:rPr lang="en-US" i="1" baseline="30000" dirty="0">
                <a:solidFill>
                  <a:schemeClr val="bg1"/>
                </a:solidFill>
                <a:latin typeface="Aptos" panose="020B0004020202020204" pitchFamily="34" charset="0"/>
              </a:rPr>
              <a:t>th</a:t>
            </a:r>
            <a:r>
              <a:rPr lang="en-US" i="1" dirty="0">
                <a:solidFill>
                  <a:schemeClr val="bg1"/>
                </a:solidFill>
                <a:latin typeface="Aptos" panose="020B0004020202020204" pitchFamily="34" charset="0"/>
              </a:rPr>
              <a:t>-Grade) Results</a:t>
            </a:r>
            <a:endParaRPr lang="en-US" sz="4400" dirty="0">
              <a:solidFill>
                <a:schemeClr val="bg1"/>
              </a:solidFill>
              <a:latin typeface="Aptos" panose="020B0004020202020204" pitchFamily="34" charset="0"/>
            </a:endParaRPr>
          </a:p>
        </p:txBody>
      </p:sp>
      <p:pic>
        <p:nvPicPr>
          <p:cNvPr id="5" name="Picture 4">
            <a:extLst>
              <a:ext uri="{FF2B5EF4-FFF2-40B4-BE49-F238E27FC236}">
                <a16:creationId xmlns:a16="http://schemas.microsoft.com/office/drawing/2014/main" id="{084E115C-1DAB-A387-7367-27A098CC8DF0}"/>
              </a:ext>
            </a:extLst>
          </p:cNvPr>
          <p:cNvPicPr>
            <a:picLocks noChangeAspect="1"/>
          </p:cNvPicPr>
          <p:nvPr/>
        </p:nvPicPr>
        <p:blipFill>
          <a:blip r:embed="rId2"/>
          <a:stretch>
            <a:fillRect/>
          </a:stretch>
        </p:blipFill>
        <p:spPr>
          <a:xfrm>
            <a:off x="2429268" y="1726165"/>
            <a:ext cx="7333463" cy="4686703"/>
          </a:xfrm>
          <a:prstGeom prst="rect">
            <a:avLst/>
          </a:prstGeom>
        </p:spPr>
      </p:pic>
    </p:spTree>
    <p:extLst>
      <p:ext uri="{BB962C8B-B14F-4D97-AF65-F5344CB8AC3E}">
        <p14:creationId xmlns:p14="http://schemas.microsoft.com/office/powerpoint/2010/main" val="2122833542"/>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CD1F1-3EC2-1F7C-9C87-8F4AFA11EA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FF9580-8A67-C6D2-4413-0E6F432C6774}"/>
              </a:ext>
            </a:extLst>
          </p:cNvPr>
          <p:cNvSpPr>
            <a:spLocks noGrp="1"/>
          </p:cNvSpPr>
          <p:nvPr>
            <p:ph type="title"/>
          </p:nvPr>
        </p:nvSpPr>
        <p:spPr>
          <a:xfrm>
            <a:off x="1082081" y="365127"/>
            <a:ext cx="10493619" cy="1361038"/>
          </a:xfrm>
        </p:spPr>
        <p:txBody>
          <a:bodyPr>
            <a:normAutofit/>
          </a:bodyPr>
          <a:lstStyle/>
          <a:p>
            <a:r>
              <a:rPr lang="en-US" i="1" dirty="0">
                <a:solidFill>
                  <a:schemeClr val="bg1"/>
                </a:solidFill>
                <a:latin typeface="Aptos" panose="020B0004020202020204" pitchFamily="34" charset="0"/>
              </a:rPr>
              <a:t>Lesson 1: Longitudinal trend</a:t>
            </a:r>
            <a:endParaRPr lang="en-US" sz="4400" dirty="0">
              <a:solidFill>
                <a:schemeClr val="bg1"/>
              </a:solidFill>
              <a:latin typeface="Aptos" panose="020B0004020202020204" pitchFamily="34" charset="0"/>
            </a:endParaRPr>
          </a:p>
        </p:txBody>
      </p:sp>
      <p:pic>
        <p:nvPicPr>
          <p:cNvPr id="4" name="Picture 3">
            <a:extLst>
              <a:ext uri="{FF2B5EF4-FFF2-40B4-BE49-F238E27FC236}">
                <a16:creationId xmlns:a16="http://schemas.microsoft.com/office/drawing/2014/main" id="{8A4D0FF8-7A69-6B4F-DAF0-73CE544F230C}"/>
              </a:ext>
            </a:extLst>
          </p:cNvPr>
          <p:cNvPicPr>
            <a:picLocks noChangeAspect="1"/>
          </p:cNvPicPr>
          <p:nvPr/>
        </p:nvPicPr>
        <p:blipFill>
          <a:blip r:embed="rId2"/>
          <a:stretch>
            <a:fillRect/>
          </a:stretch>
        </p:blipFill>
        <p:spPr>
          <a:xfrm>
            <a:off x="2117615" y="2052765"/>
            <a:ext cx="7467819" cy="3507208"/>
          </a:xfrm>
          <a:prstGeom prst="rect">
            <a:avLst/>
          </a:prstGeom>
        </p:spPr>
      </p:pic>
    </p:spTree>
    <p:extLst>
      <p:ext uri="{BB962C8B-B14F-4D97-AF65-F5344CB8AC3E}">
        <p14:creationId xmlns:p14="http://schemas.microsoft.com/office/powerpoint/2010/main" val="1709443336"/>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42039-CD9E-3C78-C879-4F0A60A4B9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569F92-CB54-ECD7-FF7B-16855988BF30}"/>
              </a:ext>
            </a:extLst>
          </p:cNvPr>
          <p:cNvSpPr>
            <a:spLocks noGrp="1"/>
          </p:cNvSpPr>
          <p:nvPr>
            <p:ph type="title"/>
          </p:nvPr>
        </p:nvSpPr>
        <p:spPr>
          <a:xfrm>
            <a:off x="1082081" y="365127"/>
            <a:ext cx="10493619" cy="1361038"/>
          </a:xfrm>
        </p:spPr>
        <p:txBody>
          <a:bodyPr>
            <a:normAutofit/>
          </a:bodyPr>
          <a:lstStyle/>
          <a:p>
            <a:r>
              <a:rPr lang="en-US" i="1" dirty="0">
                <a:solidFill>
                  <a:schemeClr val="bg1"/>
                </a:solidFill>
                <a:latin typeface="Aptos" panose="020B0004020202020204" pitchFamily="34" charset="0"/>
              </a:rPr>
              <a:t>Lesson 1: Income-based gaps (Math)</a:t>
            </a:r>
            <a:endParaRPr lang="en-US" sz="4400" dirty="0">
              <a:solidFill>
                <a:schemeClr val="bg1"/>
              </a:solidFill>
              <a:latin typeface="Aptos" panose="020B0004020202020204" pitchFamily="34" charset="0"/>
            </a:endParaRPr>
          </a:p>
        </p:txBody>
      </p:sp>
      <p:pic>
        <p:nvPicPr>
          <p:cNvPr id="6" name="Picture 5">
            <a:extLst>
              <a:ext uri="{FF2B5EF4-FFF2-40B4-BE49-F238E27FC236}">
                <a16:creationId xmlns:a16="http://schemas.microsoft.com/office/drawing/2014/main" id="{A1E87E25-BBA0-8EA0-D7F6-EE5817F77325}"/>
              </a:ext>
            </a:extLst>
          </p:cNvPr>
          <p:cNvPicPr>
            <a:picLocks noChangeAspect="1"/>
          </p:cNvPicPr>
          <p:nvPr/>
        </p:nvPicPr>
        <p:blipFill>
          <a:blip r:embed="rId2"/>
          <a:stretch>
            <a:fillRect/>
          </a:stretch>
        </p:blipFill>
        <p:spPr>
          <a:xfrm>
            <a:off x="2148090" y="1984617"/>
            <a:ext cx="6632227" cy="4333055"/>
          </a:xfrm>
          <a:prstGeom prst="rect">
            <a:avLst/>
          </a:prstGeom>
        </p:spPr>
      </p:pic>
    </p:spTree>
    <p:extLst>
      <p:ext uri="{BB962C8B-B14F-4D97-AF65-F5344CB8AC3E}">
        <p14:creationId xmlns:p14="http://schemas.microsoft.com/office/powerpoint/2010/main" val="3788009366"/>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F3268-DD21-6DDE-D03B-87562988E5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995C29-E437-E3D9-34DE-561FC78BC9FB}"/>
              </a:ext>
            </a:extLst>
          </p:cNvPr>
          <p:cNvSpPr>
            <a:spLocks noGrp="1"/>
          </p:cNvSpPr>
          <p:nvPr>
            <p:ph type="title"/>
          </p:nvPr>
        </p:nvSpPr>
        <p:spPr>
          <a:xfrm>
            <a:off x="1082081" y="365127"/>
            <a:ext cx="10493619" cy="1361038"/>
          </a:xfrm>
        </p:spPr>
        <p:txBody>
          <a:bodyPr>
            <a:normAutofit/>
          </a:bodyPr>
          <a:lstStyle/>
          <a:p>
            <a:r>
              <a:rPr lang="en-US" i="1" dirty="0">
                <a:solidFill>
                  <a:schemeClr val="bg1"/>
                </a:solidFill>
                <a:latin typeface="Aptos" panose="020B0004020202020204" pitchFamily="34" charset="0"/>
              </a:rPr>
              <a:t>Lesson 1: Income-based gaps (ELA)</a:t>
            </a:r>
            <a:endParaRPr lang="en-US" sz="4400" dirty="0">
              <a:solidFill>
                <a:schemeClr val="bg1"/>
              </a:solidFill>
              <a:latin typeface="Aptos" panose="020B0004020202020204" pitchFamily="34" charset="0"/>
            </a:endParaRPr>
          </a:p>
        </p:txBody>
      </p:sp>
      <p:pic>
        <p:nvPicPr>
          <p:cNvPr id="4" name="Picture 3">
            <a:extLst>
              <a:ext uri="{FF2B5EF4-FFF2-40B4-BE49-F238E27FC236}">
                <a16:creationId xmlns:a16="http://schemas.microsoft.com/office/drawing/2014/main" id="{F5C1C5ED-79AB-6EDC-8A2B-FA7870C22618}"/>
              </a:ext>
            </a:extLst>
          </p:cNvPr>
          <p:cNvPicPr>
            <a:picLocks noChangeAspect="1"/>
          </p:cNvPicPr>
          <p:nvPr/>
        </p:nvPicPr>
        <p:blipFill>
          <a:blip r:embed="rId2"/>
          <a:stretch>
            <a:fillRect/>
          </a:stretch>
        </p:blipFill>
        <p:spPr>
          <a:xfrm>
            <a:off x="1943100" y="1843577"/>
            <a:ext cx="6712528" cy="4385518"/>
          </a:xfrm>
          <a:prstGeom prst="rect">
            <a:avLst/>
          </a:prstGeom>
        </p:spPr>
      </p:pic>
    </p:spTree>
    <p:extLst>
      <p:ext uri="{BB962C8B-B14F-4D97-AF65-F5344CB8AC3E}">
        <p14:creationId xmlns:p14="http://schemas.microsoft.com/office/powerpoint/2010/main" val="3534282304"/>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2B3AD-74D9-389D-8C9D-C3EAFBA1CE4F}"/>
              </a:ext>
            </a:extLst>
          </p:cNvPr>
          <p:cNvSpPr>
            <a:spLocks noGrp="1"/>
          </p:cNvSpPr>
          <p:nvPr>
            <p:ph type="title"/>
          </p:nvPr>
        </p:nvSpPr>
        <p:spPr/>
        <p:txBody>
          <a:bodyPr/>
          <a:lstStyle/>
          <a:p>
            <a:r>
              <a:rPr lang="en-US" i="1" dirty="0">
                <a:latin typeface="Aptos" panose="020B0004020202020204" pitchFamily="34" charset="0"/>
              </a:rPr>
              <a:t>Lesson 1: Why state assessments are needed</a:t>
            </a:r>
          </a:p>
        </p:txBody>
      </p:sp>
      <p:sp>
        <p:nvSpPr>
          <p:cNvPr id="3" name="Content Placeholder 2">
            <a:extLst>
              <a:ext uri="{FF2B5EF4-FFF2-40B4-BE49-F238E27FC236}">
                <a16:creationId xmlns:a16="http://schemas.microsoft.com/office/drawing/2014/main" id="{C4BE5B1C-2999-3A32-F551-03877436A236}"/>
              </a:ext>
            </a:extLst>
          </p:cNvPr>
          <p:cNvSpPr>
            <a:spLocks noGrp="1"/>
          </p:cNvSpPr>
          <p:nvPr>
            <p:ph idx="1"/>
          </p:nvPr>
        </p:nvSpPr>
        <p:spPr>
          <a:xfrm>
            <a:off x="1182332" y="1937722"/>
            <a:ext cx="9104668" cy="4211924"/>
          </a:xfrm>
        </p:spPr>
        <p:txBody>
          <a:bodyPr>
            <a:normAutofit/>
          </a:bodyPr>
          <a:lstStyle/>
          <a:p>
            <a:r>
              <a:rPr lang="en-US" dirty="0">
                <a:solidFill>
                  <a:schemeClr val="bg1"/>
                </a:solidFill>
                <a:latin typeface="Aptos" panose="020B0004020202020204" pitchFamily="34" charset="0"/>
              </a:rPr>
              <a:t>Some people question the need for assessments, arguing that a single test result does not necessarily represent a student’s knowledge.</a:t>
            </a:r>
          </a:p>
          <a:p>
            <a:endParaRPr lang="en-US" sz="1800" dirty="0">
              <a:solidFill>
                <a:schemeClr val="bg1"/>
              </a:solidFill>
              <a:latin typeface="Aptos" panose="020B0004020202020204" pitchFamily="34" charset="0"/>
            </a:endParaRPr>
          </a:p>
          <a:p>
            <a:r>
              <a:rPr lang="en-US" dirty="0">
                <a:solidFill>
                  <a:schemeClr val="bg1"/>
                </a:solidFill>
              </a:rPr>
              <a:t>Every Student Succeeds Act requires states to have an assessment test.</a:t>
            </a:r>
          </a:p>
          <a:p>
            <a:endParaRPr lang="en-US" sz="1800" dirty="0">
              <a:solidFill>
                <a:schemeClr val="bg1"/>
              </a:solidFill>
            </a:endParaRPr>
          </a:p>
          <a:p>
            <a:r>
              <a:rPr lang="en-US" dirty="0">
                <a:solidFill>
                  <a:schemeClr val="bg1"/>
                </a:solidFill>
              </a:rPr>
              <a:t>Federal intervention aside, local school boards need an independent means of measuring progress.</a:t>
            </a:r>
          </a:p>
        </p:txBody>
      </p:sp>
    </p:spTree>
    <p:extLst>
      <p:ext uri="{BB962C8B-B14F-4D97-AF65-F5344CB8AC3E}">
        <p14:creationId xmlns:p14="http://schemas.microsoft.com/office/powerpoint/2010/main" val="2567893486"/>
      </p:ext>
    </p:extLst>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59509</TotalTime>
  <Words>1454</Words>
  <Application>Microsoft Office PowerPoint</Application>
  <PresentationFormat>Widescreen</PresentationFormat>
  <Paragraphs>157</Paragraphs>
  <Slides>34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Aptos</vt:lpstr>
      <vt:lpstr>Arial</vt:lpstr>
      <vt:lpstr>Calibri</vt:lpstr>
      <vt:lpstr>Calibri Light</vt:lpstr>
      <vt:lpstr>Times New Roman</vt:lpstr>
      <vt:lpstr>1_Office Theme</vt:lpstr>
      <vt:lpstr>PowerPoint Presentation</vt:lpstr>
      <vt:lpstr>Lesson 1: Realities of Student Achievement</vt:lpstr>
      <vt:lpstr>Lesson 1: Realities of Student Achievement</vt:lpstr>
      <vt:lpstr>Lesson 1: Realities of Student Achievement</vt:lpstr>
      <vt:lpstr>Lesson 1: High School (10th-Grade) Results</vt:lpstr>
      <vt:lpstr>Lesson 1: Longitudinal trend</vt:lpstr>
      <vt:lpstr>Lesson 1: Income-based gaps (Math)</vt:lpstr>
      <vt:lpstr>Lesson 1: Income-based gaps (ELA)</vt:lpstr>
      <vt:lpstr>Lesson 1: Why state assessments are needed</vt:lpstr>
      <vt:lpstr>Lesson 1: Why state assessments are needed</vt:lpstr>
      <vt:lpstr>Lesson 1: Many states have low standards</vt:lpstr>
      <vt:lpstr>Lesson 1: Low standards = inflated outcomes</vt:lpstr>
      <vt:lpstr>Lesson 1: Deceptive PLDs</vt:lpstr>
      <vt:lpstr>Lesson 1: Deceptive PLDs</vt:lpstr>
      <vt:lpstr>Lesson 1: Kansas deception by design</vt:lpstr>
      <vt:lpstr>Lesson 1: Humor is effective messaging </vt:lpstr>
      <vt:lpstr>Lesson 1: Ask probing questions</vt:lpstr>
      <vt:lpstr>Lesson 1: Outcomes declining in many states</vt:lpstr>
      <vt:lpstr>Lesson 1: Income- and race-based gaps</vt:lpstr>
      <vt:lpstr>Lesson 1: Composite scores decline</vt:lpstr>
      <vt:lpstr>Lesson 1: Declining college readiness </vt:lpstr>
      <vt:lpstr>Lesson 1: Declining college readiness </vt:lpstr>
      <vt:lpstr>Lesson 2: District’s purpose is to improve student outcomes</vt:lpstr>
      <vt:lpstr>Lesson 2: Ineffective mission statements</vt:lpstr>
      <vt:lpstr>Lesson 2: Easy test to determine purpose</vt:lpstr>
      <vt:lpstr>Lesson 2: District’s purpose is to improve student outcomes</vt:lpstr>
      <vt:lpstr>Lesson 2: Door-knocking script</vt:lpstr>
      <vt:lpstr>Lesson 2: Door-knocking script</vt:lpstr>
      <vt:lpstr>Lesson 2: Door-knocking script</vt:lpstr>
      <vt:lpstr>Lesson 2: Discuss social issues through a student outcome lens</vt:lpstr>
      <vt:lpstr>Lesson 2: Student-focused or System-focused</vt:lpstr>
      <vt:lpstr>Lesson 2: Setting the right tone is critical</vt:lpstr>
      <vt:lpstr>Lesson 2: Setting the right tone is critical</vt:lpstr>
      <vt:lpstr>Let’s talk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Trabert</dc:creator>
  <cp:lastModifiedBy>Dave Trabert</cp:lastModifiedBy>
  <cp:revision>13</cp:revision>
  <dcterms:created xsi:type="dcterms:W3CDTF">2023-01-20T17:22:10Z</dcterms:created>
  <dcterms:modified xsi:type="dcterms:W3CDTF">2025-04-29T21:56:59Z</dcterms:modified>
</cp:coreProperties>
</file>