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73" r:id="rId2"/>
    <p:sldId id="479" r:id="rId3"/>
    <p:sldId id="665" r:id="rId4"/>
    <p:sldId id="666" r:id="rId5"/>
    <p:sldId id="667" r:id="rId6"/>
    <p:sldId id="668" r:id="rId7"/>
    <p:sldId id="670" r:id="rId8"/>
    <p:sldId id="669" r:id="rId9"/>
    <p:sldId id="671" r:id="rId10"/>
    <p:sldId id="672" r:id="rId11"/>
    <p:sldId id="673" r:id="rId12"/>
    <p:sldId id="674" r:id="rId13"/>
    <p:sldId id="675" r:id="rId14"/>
    <p:sldId id="677" r:id="rId15"/>
    <p:sldId id="679" r:id="rId16"/>
    <p:sldId id="680" r:id="rId17"/>
    <p:sldId id="684" r:id="rId18"/>
    <p:sldId id="681" r:id="rId19"/>
    <p:sldId id="682" r:id="rId20"/>
    <p:sldId id="683" r:id="rId21"/>
    <p:sldId id="686" r:id="rId22"/>
    <p:sldId id="685" r:id="rId23"/>
    <p:sldId id="687" r:id="rId24"/>
    <p:sldId id="688" r:id="rId25"/>
    <p:sldId id="689" r:id="rId26"/>
    <p:sldId id="690" r:id="rId27"/>
    <p:sldId id="636"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FF9"/>
    <a:srgbClr val="D9FF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ED1E23-FF52-447E-94A3-C2AC8F0DAE09}" v="9033" dt="2025-05-15T14:26:42.3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4" d="100"/>
          <a:sy n="74" d="100"/>
        </p:scale>
        <p:origin x="1042" y="62"/>
      </p:cViewPr>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Trabert" userId="9c4c4bc7-a937-467d-bcce-2903383c47d5" providerId="ADAL" clId="{78ED1E23-FF52-447E-94A3-C2AC8F0DAE09}"/>
    <pc:docChg chg="undo custSel addSld delSld modSld sldOrd">
      <pc:chgData name="Dave Trabert" userId="9c4c4bc7-a937-467d-bcce-2903383c47d5" providerId="ADAL" clId="{78ED1E23-FF52-447E-94A3-C2AC8F0DAE09}" dt="2025-05-15T14:26:42.309" v="9279" actId="20577"/>
      <pc:docMkLst>
        <pc:docMk/>
      </pc:docMkLst>
      <pc:sldChg chg="modSp mod">
        <pc:chgData name="Dave Trabert" userId="9c4c4bc7-a937-467d-bcce-2903383c47d5" providerId="ADAL" clId="{78ED1E23-FF52-447E-94A3-C2AC8F0DAE09}" dt="2025-05-11T19:26:01.581" v="10" actId="20577"/>
        <pc:sldMkLst>
          <pc:docMk/>
          <pc:sldMk cId="3536747681" sldId="273"/>
        </pc:sldMkLst>
        <pc:spChg chg="mod">
          <ac:chgData name="Dave Trabert" userId="9c4c4bc7-a937-467d-bcce-2903383c47d5" providerId="ADAL" clId="{78ED1E23-FF52-447E-94A3-C2AC8F0DAE09}" dt="2025-05-11T19:26:01.581" v="10" actId="20577"/>
          <ac:spMkLst>
            <pc:docMk/>
            <pc:sldMk cId="3536747681" sldId="273"/>
            <ac:spMk id="3" creationId="{EA226272-A27B-298F-AAF0-0D9AB643EA65}"/>
          </ac:spMkLst>
        </pc:spChg>
      </pc:sldChg>
      <pc:sldChg chg="del">
        <pc:chgData name="Dave Trabert" userId="9c4c4bc7-a937-467d-bcce-2903383c47d5" providerId="ADAL" clId="{78ED1E23-FF52-447E-94A3-C2AC8F0DAE09}" dt="2025-05-12T14:54:24.400" v="229" actId="47"/>
        <pc:sldMkLst>
          <pc:docMk/>
          <pc:sldMk cId="2608994908" sldId="342"/>
        </pc:sldMkLst>
      </pc:sldChg>
      <pc:sldChg chg="modSp mod modAnim">
        <pc:chgData name="Dave Trabert" userId="9c4c4bc7-a937-467d-bcce-2903383c47d5" providerId="ADAL" clId="{78ED1E23-FF52-447E-94A3-C2AC8F0DAE09}" dt="2025-05-15T14:23:03.965" v="9271" actId="20577"/>
        <pc:sldMkLst>
          <pc:docMk/>
          <pc:sldMk cId="4287845177" sldId="479"/>
        </pc:sldMkLst>
        <pc:spChg chg="mod">
          <ac:chgData name="Dave Trabert" userId="9c4c4bc7-a937-467d-bcce-2903383c47d5" providerId="ADAL" clId="{78ED1E23-FF52-447E-94A3-C2AC8F0DAE09}" dt="2025-05-12T14:49:37.748" v="43" actId="20577"/>
          <ac:spMkLst>
            <pc:docMk/>
            <pc:sldMk cId="4287845177" sldId="479"/>
            <ac:spMk id="2" creationId="{75F0F677-FC7F-8746-B17D-4AD011ED8839}"/>
          </ac:spMkLst>
        </pc:spChg>
        <pc:spChg chg="mod">
          <ac:chgData name="Dave Trabert" userId="9c4c4bc7-a937-467d-bcce-2903383c47d5" providerId="ADAL" clId="{78ED1E23-FF52-447E-94A3-C2AC8F0DAE09}" dt="2025-05-15T14:23:03.965" v="9271" actId="20577"/>
          <ac:spMkLst>
            <pc:docMk/>
            <pc:sldMk cId="4287845177" sldId="479"/>
            <ac:spMk id="3" creationId="{EEE31F69-BEC1-F5C0-8301-6B800D1B7C9B}"/>
          </ac:spMkLst>
        </pc:spChg>
      </pc:sldChg>
      <pc:sldChg chg="del">
        <pc:chgData name="Dave Trabert" userId="9c4c4bc7-a937-467d-bcce-2903383c47d5" providerId="ADAL" clId="{78ED1E23-FF52-447E-94A3-C2AC8F0DAE09}" dt="2025-05-12T14:54:50.217" v="230" actId="47"/>
        <pc:sldMkLst>
          <pc:docMk/>
          <pc:sldMk cId="1482103038" sldId="516"/>
        </pc:sldMkLst>
      </pc:sldChg>
      <pc:sldChg chg="del">
        <pc:chgData name="Dave Trabert" userId="9c4c4bc7-a937-467d-bcce-2903383c47d5" providerId="ADAL" clId="{78ED1E23-FF52-447E-94A3-C2AC8F0DAE09}" dt="2025-05-12T14:54:50.217" v="230" actId="47"/>
        <pc:sldMkLst>
          <pc:docMk/>
          <pc:sldMk cId="3855974847" sldId="570"/>
        </pc:sldMkLst>
      </pc:sldChg>
      <pc:sldChg chg="del">
        <pc:chgData name="Dave Trabert" userId="9c4c4bc7-a937-467d-bcce-2903383c47d5" providerId="ADAL" clId="{78ED1E23-FF52-447E-94A3-C2AC8F0DAE09}" dt="2025-05-12T14:54:50.217" v="230" actId="47"/>
        <pc:sldMkLst>
          <pc:docMk/>
          <pc:sldMk cId="3686612635" sldId="575"/>
        </pc:sldMkLst>
      </pc:sldChg>
      <pc:sldChg chg="del">
        <pc:chgData name="Dave Trabert" userId="9c4c4bc7-a937-467d-bcce-2903383c47d5" providerId="ADAL" clId="{78ED1E23-FF52-447E-94A3-C2AC8F0DAE09}" dt="2025-05-12T14:54:50.217" v="230" actId="47"/>
        <pc:sldMkLst>
          <pc:docMk/>
          <pc:sldMk cId="1317376200" sldId="586"/>
        </pc:sldMkLst>
      </pc:sldChg>
      <pc:sldChg chg="del">
        <pc:chgData name="Dave Trabert" userId="9c4c4bc7-a937-467d-bcce-2903383c47d5" providerId="ADAL" clId="{78ED1E23-FF52-447E-94A3-C2AC8F0DAE09}" dt="2025-05-12T14:54:50.217" v="230" actId="47"/>
        <pc:sldMkLst>
          <pc:docMk/>
          <pc:sldMk cId="696154988" sldId="587"/>
        </pc:sldMkLst>
      </pc:sldChg>
      <pc:sldChg chg="del">
        <pc:chgData name="Dave Trabert" userId="9c4c4bc7-a937-467d-bcce-2903383c47d5" providerId="ADAL" clId="{78ED1E23-FF52-447E-94A3-C2AC8F0DAE09}" dt="2025-05-12T14:54:50.217" v="230" actId="47"/>
        <pc:sldMkLst>
          <pc:docMk/>
          <pc:sldMk cId="2211215767" sldId="615"/>
        </pc:sldMkLst>
      </pc:sldChg>
      <pc:sldChg chg="del">
        <pc:chgData name="Dave Trabert" userId="9c4c4bc7-a937-467d-bcce-2903383c47d5" providerId="ADAL" clId="{78ED1E23-FF52-447E-94A3-C2AC8F0DAE09}" dt="2025-05-13T19:25:54.773" v="6261" actId="47"/>
        <pc:sldMkLst>
          <pc:docMk/>
          <pc:sldMk cId="4125747797" sldId="617"/>
        </pc:sldMkLst>
      </pc:sldChg>
      <pc:sldChg chg="del">
        <pc:chgData name="Dave Trabert" userId="9c4c4bc7-a937-467d-bcce-2903383c47d5" providerId="ADAL" clId="{78ED1E23-FF52-447E-94A3-C2AC8F0DAE09}" dt="2025-05-12T14:54:23.332" v="228" actId="47"/>
        <pc:sldMkLst>
          <pc:docMk/>
          <pc:sldMk cId="394786251" sldId="637"/>
        </pc:sldMkLst>
      </pc:sldChg>
      <pc:sldChg chg="del">
        <pc:chgData name="Dave Trabert" userId="9c4c4bc7-a937-467d-bcce-2903383c47d5" providerId="ADAL" clId="{78ED1E23-FF52-447E-94A3-C2AC8F0DAE09}" dt="2025-05-12T14:54:22.430" v="227" actId="47"/>
        <pc:sldMkLst>
          <pc:docMk/>
          <pc:sldMk cId="803131924" sldId="638"/>
        </pc:sldMkLst>
      </pc:sldChg>
      <pc:sldChg chg="del">
        <pc:chgData name="Dave Trabert" userId="9c4c4bc7-a937-467d-bcce-2903383c47d5" providerId="ADAL" clId="{78ED1E23-FF52-447E-94A3-C2AC8F0DAE09}" dt="2025-05-12T14:54:50.217" v="230" actId="47"/>
        <pc:sldMkLst>
          <pc:docMk/>
          <pc:sldMk cId="2402784574" sldId="640"/>
        </pc:sldMkLst>
      </pc:sldChg>
      <pc:sldChg chg="del">
        <pc:chgData name="Dave Trabert" userId="9c4c4bc7-a937-467d-bcce-2903383c47d5" providerId="ADAL" clId="{78ED1E23-FF52-447E-94A3-C2AC8F0DAE09}" dt="2025-05-12T14:54:50.217" v="230" actId="47"/>
        <pc:sldMkLst>
          <pc:docMk/>
          <pc:sldMk cId="1132163983" sldId="641"/>
        </pc:sldMkLst>
      </pc:sldChg>
      <pc:sldChg chg="del">
        <pc:chgData name="Dave Trabert" userId="9c4c4bc7-a937-467d-bcce-2903383c47d5" providerId="ADAL" clId="{78ED1E23-FF52-447E-94A3-C2AC8F0DAE09}" dt="2025-05-12T14:54:50.217" v="230" actId="47"/>
        <pc:sldMkLst>
          <pc:docMk/>
          <pc:sldMk cId="2471164107" sldId="642"/>
        </pc:sldMkLst>
      </pc:sldChg>
      <pc:sldChg chg="del">
        <pc:chgData name="Dave Trabert" userId="9c4c4bc7-a937-467d-bcce-2903383c47d5" providerId="ADAL" clId="{78ED1E23-FF52-447E-94A3-C2AC8F0DAE09}" dt="2025-05-12T14:54:50.217" v="230" actId="47"/>
        <pc:sldMkLst>
          <pc:docMk/>
          <pc:sldMk cId="3710345722" sldId="643"/>
        </pc:sldMkLst>
      </pc:sldChg>
      <pc:sldChg chg="del">
        <pc:chgData name="Dave Trabert" userId="9c4c4bc7-a937-467d-bcce-2903383c47d5" providerId="ADAL" clId="{78ED1E23-FF52-447E-94A3-C2AC8F0DAE09}" dt="2025-05-12T14:54:50.217" v="230" actId="47"/>
        <pc:sldMkLst>
          <pc:docMk/>
          <pc:sldMk cId="3476467633" sldId="644"/>
        </pc:sldMkLst>
      </pc:sldChg>
      <pc:sldChg chg="del">
        <pc:chgData name="Dave Trabert" userId="9c4c4bc7-a937-467d-bcce-2903383c47d5" providerId="ADAL" clId="{78ED1E23-FF52-447E-94A3-C2AC8F0DAE09}" dt="2025-05-12T14:54:50.217" v="230" actId="47"/>
        <pc:sldMkLst>
          <pc:docMk/>
          <pc:sldMk cId="4236209150" sldId="645"/>
        </pc:sldMkLst>
      </pc:sldChg>
      <pc:sldChg chg="del">
        <pc:chgData name="Dave Trabert" userId="9c4c4bc7-a937-467d-bcce-2903383c47d5" providerId="ADAL" clId="{78ED1E23-FF52-447E-94A3-C2AC8F0DAE09}" dt="2025-05-12T14:54:50.217" v="230" actId="47"/>
        <pc:sldMkLst>
          <pc:docMk/>
          <pc:sldMk cId="2841084529" sldId="646"/>
        </pc:sldMkLst>
      </pc:sldChg>
      <pc:sldChg chg="del">
        <pc:chgData name="Dave Trabert" userId="9c4c4bc7-a937-467d-bcce-2903383c47d5" providerId="ADAL" clId="{78ED1E23-FF52-447E-94A3-C2AC8F0DAE09}" dt="2025-05-12T14:54:50.217" v="230" actId="47"/>
        <pc:sldMkLst>
          <pc:docMk/>
          <pc:sldMk cId="1211767513" sldId="647"/>
        </pc:sldMkLst>
      </pc:sldChg>
      <pc:sldChg chg="del">
        <pc:chgData name="Dave Trabert" userId="9c4c4bc7-a937-467d-bcce-2903383c47d5" providerId="ADAL" clId="{78ED1E23-FF52-447E-94A3-C2AC8F0DAE09}" dt="2025-05-12T14:54:50.217" v="230" actId="47"/>
        <pc:sldMkLst>
          <pc:docMk/>
          <pc:sldMk cId="1249454005" sldId="648"/>
        </pc:sldMkLst>
      </pc:sldChg>
      <pc:sldChg chg="del">
        <pc:chgData name="Dave Trabert" userId="9c4c4bc7-a937-467d-bcce-2903383c47d5" providerId="ADAL" clId="{78ED1E23-FF52-447E-94A3-C2AC8F0DAE09}" dt="2025-05-12T14:54:50.217" v="230" actId="47"/>
        <pc:sldMkLst>
          <pc:docMk/>
          <pc:sldMk cId="1895017659" sldId="649"/>
        </pc:sldMkLst>
      </pc:sldChg>
      <pc:sldChg chg="del">
        <pc:chgData name="Dave Trabert" userId="9c4c4bc7-a937-467d-bcce-2903383c47d5" providerId="ADAL" clId="{78ED1E23-FF52-447E-94A3-C2AC8F0DAE09}" dt="2025-05-12T14:54:50.217" v="230" actId="47"/>
        <pc:sldMkLst>
          <pc:docMk/>
          <pc:sldMk cId="1832439999" sldId="650"/>
        </pc:sldMkLst>
      </pc:sldChg>
      <pc:sldChg chg="del">
        <pc:chgData name="Dave Trabert" userId="9c4c4bc7-a937-467d-bcce-2903383c47d5" providerId="ADAL" clId="{78ED1E23-FF52-447E-94A3-C2AC8F0DAE09}" dt="2025-05-12T14:54:50.217" v="230" actId="47"/>
        <pc:sldMkLst>
          <pc:docMk/>
          <pc:sldMk cId="3420140922" sldId="651"/>
        </pc:sldMkLst>
      </pc:sldChg>
      <pc:sldChg chg="del">
        <pc:chgData name="Dave Trabert" userId="9c4c4bc7-a937-467d-bcce-2903383c47d5" providerId="ADAL" clId="{78ED1E23-FF52-447E-94A3-C2AC8F0DAE09}" dt="2025-05-12T14:54:50.217" v="230" actId="47"/>
        <pc:sldMkLst>
          <pc:docMk/>
          <pc:sldMk cId="821234187" sldId="652"/>
        </pc:sldMkLst>
      </pc:sldChg>
      <pc:sldChg chg="del">
        <pc:chgData name="Dave Trabert" userId="9c4c4bc7-a937-467d-bcce-2903383c47d5" providerId="ADAL" clId="{78ED1E23-FF52-447E-94A3-C2AC8F0DAE09}" dt="2025-05-12T14:54:50.217" v="230" actId="47"/>
        <pc:sldMkLst>
          <pc:docMk/>
          <pc:sldMk cId="463507745" sldId="653"/>
        </pc:sldMkLst>
      </pc:sldChg>
      <pc:sldChg chg="del">
        <pc:chgData name="Dave Trabert" userId="9c4c4bc7-a937-467d-bcce-2903383c47d5" providerId="ADAL" clId="{78ED1E23-FF52-447E-94A3-C2AC8F0DAE09}" dt="2025-05-12T14:54:50.217" v="230" actId="47"/>
        <pc:sldMkLst>
          <pc:docMk/>
          <pc:sldMk cId="2007529097" sldId="654"/>
        </pc:sldMkLst>
      </pc:sldChg>
      <pc:sldChg chg="del">
        <pc:chgData name="Dave Trabert" userId="9c4c4bc7-a937-467d-bcce-2903383c47d5" providerId="ADAL" clId="{78ED1E23-FF52-447E-94A3-C2AC8F0DAE09}" dt="2025-05-12T14:54:50.217" v="230" actId="47"/>
        <pc:sldMkLst>
          <pc:docMk/>
          <pc:sldMk cId="3225179971" sldId="655"/>
        </pc:sldMkLst>
      </pc:sldChg>
      <pc:sldChg chg="del">
        <pc:chgData name="Dave Trabert" userId="9c4c4bc7-a937-467d-bcce-2903383c47d5" providerId="ADAL" clId="{78ED1E23-FF52-447E-94A3-C2AC8F0DAE09}" dt="2025-05-12T14:54:50.217" v="230" actId="47"/>
        <pc:sldMkLst>
          <pc:docMk/>
          <pc:sldMk cId="3538077420" sldId="656"/>
        </pc:sldMkLst>
      </pc:sldChg>
      <pc:sldChg chg="del">
        <pc:chgData name="Dave Trabert" userId="9c4c4bc7-a937-467d-bcce-2903383c47d5" providerId="ADAL" clId="{78ED1E23-FF52-447E-94A3-C2AC8F0DAE09}" dt="2025-05-12T14:54:50.217" v="230" actId="47"/>
        <pc:sldMkLst>
          <pc:docMk/>
          <pc:sldMk cId="2526727524" sldId="657"/>
        </pc:sldMkLst>
      </pc:sldChg>
      <pc:sldChg chg="del">
        <pc:chgData name="Dave Trabert" userId="9c4c4bc7-a937-467d-bcce-2903383c47d5" providerId="ADAL" clId="{78ED1E23-FF52-447E-94A3-C2AC8F0DAE09}" dt="2025-05-12T14:54:50.217" v="230" actId="47"/>
        <pc:sldMkLst>
          <pc:docMk/>
          <pc:sldMk cId="2007220617" sldId="658"/>
        </pc:sldMkLst>
      </pc:sldChg>
      <pc:sldChg chg="del">
        <pc:chgData name="Dave Trabert" userId="9c4c4bc7-a937-467d-bcce-2903383c47d5" providerId="ADAL" clId="{78ED1E23-FF52-447E-94A3-C2AC8F0DAE09}" dt="2025-05-12T14:54:50.217" v="230" actId="47"/>
        <pc:sldMkLst>
          <pc:docMk/>
          <pc:sldMk cId="3892381988" sldId="659"/>
        </pc:sldMkLst>
      </pc:sldChg>
      <pc:sldChg chg="del">
        <pc:chgData name="Dave Trabert" userId="9c4c4bc7-a937-467d-bcce-2903383c47d5" providerId="ADAL" clId="{78ED1E23-FF52-447E-94A3-C2AC8F0DAE09}" dt="2025-05-12T14:54:50.217" v="230" actId="47"/>
        <pc:sldMkLst>
          <pc:docMk/>
          <pc:sldMk cId="4001014" sldId="660"/>
        </pc:sldMkLst>
      </pc:sldChg>
      <pc:sldChg chg="del">
        <pc:chgData name="Dave Trabert" userId="9c4c4bc7-a937-467d-bcce-2903383c47d5" providerId="ADAL" clId="{78ED1E23-FF52-447E-94A3-C2AC8F0DAE09}" dt="2025-05-12T14:54:50.217" v="230" actId="47"/>
        <pc:sldMkLst>
          <pc:docMk/>
          <pc:sldMk cId="3262326279" sldId="661"/>
        </pc:sldMkLst>
      </pc:sldChg>
      <pc:sldChg chg="del">
        <pc:chgData name="Dave Trabert" userId="9c4c4bc7-a937-467d-bcce-2903383c47d5" providerId="ADAL" clId="{78ED1E23-FF52-447E-94A3-C2AC8F0DAE09}" dt="2025-05-12T14:54:50.217" v="230" actId="47"/>
        <pc:sldMkLst>
          <pc:docMk/>
          <pc:sldMk cId="2705124676" sldId="662"/>
        </pc:sldMkLst>
      </pc:sldChg>
      <pc:sldChg chg="del">
        <pc:chgData name="Dave Trabert" userId="9c4c4bc7-a937-467d-bcce-2903383c47d5" providerId="ADAL" clId="{78ED1E23-FF52-447E-94A3-C2AC8F0DAE09}" dt="2025-05-12T14:54:50.217" v="230" actId="47"/>
        <pc:sldMkLst>
          <pc:docMk/>
          <pc:sldMk cId="1933306405" sldId="663"/>
        </pc:sldMkLst>
      </pc:sldChg>
      <pc:sldChg chg="del">
        <pc:chgData name="Dave Trabert" userId="9c4c4bc7-a937-467d-bcce-2903383c47d5" providerId="ADAL" clId="{78ED1E23-FF52-447E-94A3-C2AC8F0DAE09}" dt="2025-05-12T14:54:50.217" v="230" actId="47"/>
        <pc:sldMkLst>
          <pc:docMk/>
          <pc:sldMk cId="2895585554" sldId="664"/>
        </pc:sldMkLst>
      </pc:sldChg>
      <pc:sldChg chg="modSp add mod modAnim">
        <pc:chgData name="Dave Trabert" userId="9c4c4bc7-a937-467d-bcce-2903383c47d5" providerId="ADAL" clId="{78ED1E23-FF52-447E-94A3-C2AC8F0DAE09}" dt="2025-05-12T15:25:36.367" v="674"/>
        <pc:sldMkLst>
          <pc:docMk/>
          <pc:sldMk cId="2341455912" sldId="665"/>
        </pc:sldMkLst>
        <pc:spChg chg="mod">
          <ac:chgData name="Dave Trabert" userId="9c4c4bc7-a937-467d-bcce-2903383c47d5" providerId="ADAL" clId="{78ED1E23-FF52-447E-94A3-C2AC8F0DAE09}" dt="2025-05-12T15:25:06.173" v="673" actId="403"/>
          <ac:spMkLst>
            <pc:docMk/>
            <pc:sldMk cId="2341455912" sldId="665"/>
            <ac:spMk id="3" creationId="{B5803EC5-6589-5B05-2643-3E0EDB77CDB7}"/>
          </ac:spMkLst>
        </pc:spChg>
      </pc:sldChg>
      <pc:sldChg chg="modSp add mod modAnim">
        <pc:chgData name="Dave Trabert" userId="9c4c4bc7-a937-467d-bcce-2903383c47d5" providerId="ADAL" clId="{78ED1E23-FF52-447E-94A3-C2AC8F0DAE09}" dt="2025-05-12T18:54:54.773" v="1346"/>
        <pc:sldMkLst>
          <pc:docMk/>
          <pc:sldMk cId="4047572445" sldId="666"/>
        </pc:sldMkLst>
        <pc:spChg chg="mod">
          <ac:chgData name="Dave Trabert" userId="9c4c4bc7-a937-467d-bcce-2903383c47d5" providerId="ADAL" clId="{78ED1E23-FF52-447E-94A3-C2AC8F0DAE09}" dt="2025-05-12T15:30:16.235" v="927" actId="20577"/>
          <ac:spMkLst>
            <pc:docMk/>
            <pc:sldMk cId="4047572445" sldId="666"/>
            <ac:spMk id="3" creationId="{9EE82700-3975-F3CE-2FC9-946A4414D252}"/>
          </ac:spMkLst>
        </pc:spChg>
      </pc:sldChg>
      <pc:sldChg chg="modSp add mod modAnim">
        <pc:chgData name="Dave Trabert" userId="9c4c4bc7-a937-467d-bcce-2903383c47d5" providerId="ADAL" clId="{78ED1E23-FF52-447E-94A3-C2AC8F0DAE09}" dt="2025-05-12T18:55:10.257" v="1348"/>
        <pc:sldMkLst>
          <pc:docMk/>
          <pc:sldMk cId="3253233489" sldId="667"/>
        </pc:sldMkLst>
        <pc:spChg chg="mod">
          <ac:chgData name="Dave Trabert" userId="9c4c4bc7-a937-467d-bcce-2903383c47d5" providerId="ADAL" clId="{78ED1E23-FF52-447E-94A3-C2AC8F0DAE09}" dt="2025-05-12T18:53:16.944" v="1341" actId="20577"/>
          <ac:spMkLst>
            <pc:docMk/>
            <pc:sldMk cId="3253233489" sldId="667"/>
            <ac:spMk id="3" creationId="{0250621E-C5B7-C232-C864-DE7C1041FF55}"/>
          </ac:spMkLst>
        </pc:spChg>
      </pc:sldChg>
      <pc:sldChg chg="modSp add modAnim">
        <pc:chgData name="Dave Trabert" userId="9c4c4bc7-a937-467d-bcce-2903383c47d5" providerId="ADAL" clId="{78ED1E23-FF52-447E-94A3-C2AC8F0DAE09}" dt="2025-05-12T18:57:41.539" v="1575" actId="20577"/>
        <pc:sldMkLst>
          <pc:docMk/>
          <pc:sldMk cId="2761164756" sldId="668"/>
        </pc:sldMkLst>
        <pc:spChg chg="mod">
          <ac:chgData name="Dave Trabert" userId="9c4c4bc7-a937-467d-bcce-2903383c47d5" providerId="ADAL" clId="{78ED1E23-FF52-447E-94A3-C2AC8F0DAE09}" dt="2025-05-12T18:57:41.539" v="1575" actId="20577"/>
          <ac:spMkLst>
            <pc:docMk/>
            <pc:sldMk cId="2761164756" sldId="668"/>
            <ac:spMk id="3" creationId="{AB0A06AA-12A1-324E-9B51-C2922FA155CE}"/>
          </ac:spMkLst>
        </pc:spChg>
      </pc:sldChg>
      <pc:sldChg chg="modSp add modAnim">
        <pc:chgData name="Dave Trabert" userId="9c4c4bc7-a937-467d-bcce-2903383c47d5" providerId="ADAL" clId="{78ED1E23-FF52-447E-94A3-C2AC8F0DAE09}" dt="2025-05-12T19:01:19.107" v="1822" actId="20577"/>
        <pc:sldMkLst>
          <pc:docMk/>
          <pc:sldMk cId="525894390" sldId="669"/>
        </pc:sldMkLst>
        <pc:spChg chg="mod">
          <ac:chgData name="Dave Trabert" userId="9c4c4bc7-a937-467d-bcce-2903383c47d5" providerId="ADAL" clId="{78ED1E23-FF52-447E-94A3-C2AC8F0DAE09}" dt="2025-05-12T19:01:19.107" v="1822" actId="20577"/>
          <ac:spMkLst>
            <pc:docMk/>
            <pc:sldMk cId="525894390" sldId="669"/>
            <ac:spMk id="3" creationId="{2E7D27AE-84EC-F665-9C37-8AB9070AE77C}"/>
          </ac:spMkLst>
        </pc:spChg>
      </pc:sldChg>
      <pc:sldChg chg="modSp add modAnim">
        <pc:chgData name="Dave Trabert" userId="9c4c4bc7-a937-467d-bcce-2903383c47d5" providerId="ADAL" clId="{78ED1E23-FF52-447E-94A3-C2AC8F0DAE09}" dt="2025-05-12T19:05:51.076" v="2222" actId="114"/>
        <pc:sldMkLst>
          <pc:docMk/>
          <pc:sldMk cId="2642484799" sldId="670"/>
        </pc:sldMkLst>
        <pc:spChg chg="mod">
          <ac:chgData name="Dave Trabert" userId="9c4c4bc7-a937-467d-bcce-2903383c47d5" providerId="ADAL" clId="{78ED1E23-FF52-447E-94A3-C2AC8F0DAE09}" dt="2025-05-12T19:05:51.076" v="2222" actId="114"/>
          <ac:spMkLst>
            <pc:docMk/>
            <pc:sldMk cId="2642484799" sldId="670"/>
            <ac:spMk id="3" creationId="{03D47BCB-874A-1303-2870-FB719CDF44CB}"/>
          </ac:spMkLst>
        </pc:spChg>
      </pc:sldChg>
      <pc:sldChg chg="modSp add mod modAnim">
        <pc:chgData name="Dave Trabert" userId="9c4c4bc7-a937-467d-bcce-2903383c47d5" providerId="ADAL" clId="{78ED1E23-FF52-447E-94A3-C2AC8F0DAE09}" dt="2025-05-12T19:18:40.589" v="2765" actId="20577"/>
        <pc:sldMkLst>
          <pc:docMk/>
          <pc:sldMk cId="3959803039" sldId="671"/>
        </pc:sldMkLst>
        <pc:spChg chg="mod">
          <ac:chgData name="Dave Trabert" userId="9c4c4bc7-a937-467d-bcce-2903383c47d5" providerId="ADAL" clId="{78ED1E23-FF52-447E-94A3-C2AC8F0DAE09}" dt="2025-05-12T19:07:37.216" v="2248" actId="20577"/>
          <ac:spMkLst>
            <pc:docMk/>
            <pc:sldMk cId="3959803039" sldId="671"/>
            <ac:spMk id="2" creationId="{A678E81F-E784-D08B-8A03-C8F88EF26CDF}"/>
          </ac:spMkLst>
        </pc:spChg>
        <pc:spChg chg="mod">
          <ac:chgData name="Dave Trabert" userId="9c4c4bc7-a937-467d-bcce-2903383c47d5" providerId="ADAL" clId="{78ED1E23-FF52-447E-94A3-C2AC8F0DAE09}" dt="2025-05-12T19:18:40.589" v="2765" actId="20577"/>
          <ac:spMkLst>
            <pc:docMk/>
            <pc:sldMk cId="3959803039" sldId="671"/>
            <ac:spMk id="3" creationId="{95D49621-CB7B-C64B-2877-311AF6928BC9}"/>
          </ac:spMkLst>
        </pc:spChg>
      </pc:sldChg>
      <pc:sldChg chg="modSp add mod modAnim">
        <pc:chgData name="Dave Trabert" userId="9c4c4bc7-a937-467d-bcce-2903383c47d5" providerId="ADAL" clId="{78ED1E23-FF52-447E-94A3-C2AC8F0DAE09}" dt="2025-05-12T19:27:07.276" v="3114" actId="20577"/>
        <pc:sldMkLst>
          <pc:docMk/>
          <pc:sldMk cId="4223043961" sldId="672"/>
        </pc:sldMkLst>
        <pc:spChg chg="mod">
          <ac:chgData name="Dave Trabert" userId="9c4c4bc7-a937-467d-bcce-2903383c47d5" providerId="ADAL" clId="{78ED1E23-FF52-447E-94A3-C2AC8F0DAE09}" dt="2025-05-12T19:27:07.276" v="3114" actId="20577"/>
          <ac:spMkLst>
            <pc:docMk/>
            <pc:sldMk cId="4223043961" sldId="672"/>
            <ac:spMk id="3" creationId="{7A3DF413-31AC-FCF8-2B8E-4EBA9164B9DA}"/>
          </ac:spMkLst>
        </pc:spChg>
      </pc:sldChg>
      <pc:sldChg chg="modSp add mod modAnim">
        <pc:chgData name="Dave Trabert" userId="9c4c4bc7-a937-467d-bcce-2903383c47d5" providerId="ADAL" clId="{78ED1E23-FF52-447E-94A3-C2AC8F0DAE09}" dt="2025-05-12T19:38:17.508" v="3811"/>
        <pc:sldMkLst>
          <pc:docMk/>
          <pc:sldMk cId="4204929377" sldId="673"/>
        </pc:sldMkLst>
        <pc:spChg chg="mod">
          <ac:chgData name="Dave Trabert" userId="9c4c4bc7-a937-467d-bcce-2903383c47d5" providerId="ADAL" clId="{78ED1E23-FF52-447E-94A3-C2AC8F0DAE09}" dt="2025-05-12T19:37:32.762" v="3809" actId="114"/>
          <ac:spMkLst>
            <pc:docMk/>
            <pc:sldMk cId="4204929377" sldId="673"/>
            <ac:spMk id="3" creationId="{FCE40779-0EA7-C90A-26F6-2093D62D8854}"/>
          </ac:spMkLst>
        </pc:spChg>
      </pc:sldChg>
      <pc:sldChg chg="modSp add mod modAnim">
        <pc:chgData name="Dave Trabert" userId="9c4c4bc7-a937-467d-bcce-2903383c47d5" providerId="ADAL" clId="{78ED1E23-FF52-447E-94A3-C2AC8F0DAE09}" dt="2025-05-13T14:43:04.968" v="4537" actId="20577"/>
        <pc:sldMkLst>
          <pc:docMk/>
          <pc:sldMk cId="2831342862" sldId="674"/>
        </pc:sldMkLst>
        <pc:spChg chg="mod">
          <ac:chgData name="Dave Trabert" userId="9c4c4bc7-a937-467d-bcce-2903383c47d5" providerId="ADAL" clId="{78ED1E23-FF52-447E-94A3-C2AC8F0DAE09}" dt="2025-05-13T14:43:04.968" v="4537" actId="20577"/>
          <ac:spMkLst>
            <pc:docMk/>
            <pc:sldMk cId="2831342862" sldId="674"/>
            <ac:spMk id="3" creationId="{7EBB768E-09A2-0AB0-7C25-4DE685E17B57}"/>
          </ac:spMkLst>
        </pc:spChg>
      </pc:sldChg>
      <pc:sldChg chg="modSp add mod modAnim">
        <pc:chgData name="Dave Trabert" userId="9c4c4bc7-a937-467d-bcce-2903383c47d5" providerId="ADAL" clId="{78ED1E23-FF52-447E-94A3-C2AC8F0DAE09}" dt="2025-05-13T14:53:01.957" v="5016" actId="20577"/>
        <pc:sldMkLst>
          <pc:docMk/>
          <pc:sldMk cId="3488986094" sldId="675"/>
        </pc:sldMkLst>
        <pc:spChg chg="mod">
          <ac:chgData name="Dave Trabert" userId="9c4c4bc7-a937-467d-bcce-2903383c47d5" providerId="ADAL" clId="{78ED1E23-FF52-447E-94A3-C2AC8F0DAE09}" dt="2025-05-13T14:53:01.957" v="5016" actId="20577"/>
          <ac:spMkLst>
            <pc:docMk/>
            <pc:sldMk cId="3488986094" sldId="675"/>
            <ac:spMk id="3" creationId="{F3A92964-CC22-BA5F-924D-00C4287C7412}"/>
          </ac:spMkLst>
        </pc:spChg>
      </pc:sldChg>
      <pc:sldChg chg="add del">
        <pc:chgData name="Dave Trabert" userId="9c4c4bc7-a937-467d-bcce-2903383c47d5" providerId="ADAL" clId="{78ED1E23-FF52-447E-94A3-C2AC8F0DAE09}" dt="2025-05-15T14:25:59.363" v="9272" actId="2696"/>
        <pc:sldMkLst>
          <pc:docMk/>
          <pc:sldMk cId="1446383909" sldId="676"/>
        </pc:sldMkLst>
      </pc:sldChg>
      <pc:sldChg chg="modSp add mod modAnim">
        <pc:chgData name="Dave Trabert" userId="9c4c4bc7-a937-467d-bcce-2903383c47d5" providerId="ADAL" clId="{78ED1E23-FF52-447E-94A3-C2AC8F0DAE09}" dt="2025-05-15T14:26:42.309" v="9279" actId="20577"/>
        <pc:sldMkLst>
          <pc:docMk/>
          <pc:sldMk cId="1004359589" sldId="677"/>
        </pc:sldMkLst>
        <pc:spChg chg="mod">
          <ac:chgData name="Dave Trabert" userId="9c4c4bc7-a937-467d-bcce-2903383c47d5" providerId="ADAL" clId="{78ED1E23-FF52-447E-94A3-C2AC8F0DAE09}" dt="2025-05-15T14:26:42.309" v="9279" actId="20577"/>
          <ac:spMkLst>
            <pc:docMk/>
            <pc:sldMk cId="1004359589" sldId="677"/>
            <ac:spMk id="3" creationId="{11D0AD0D-3901-F942-B0EE-5EEFA2B58175}"/>
          </ac:spMkLst>
        </pc:spChg>
      </pc:sldChg>
      <pc:sldChg chg="add del">
        <pc:chgData name="Dave Trabert" userId="9c4c4bc7-a937-467d-bcce-2903383c47d5" providerId="ADAL" clId="{78ED1E23-FF52-447E-94A3-C2AC8F0DAE09}" dt="2025-05-15T14:26:28.203" v="9273" actId="47"/>
        <pc:sldMkLst>
          <pc:docMk/>
          <pc:sldMk cId="3171076030" sldId="678"/>
        </pc:sldMkLst>
      </pc:sldChg>
      <pc:sldChg chg="modSp add mod modAnim">
        <pc:chgData name="Dave Trabert" userId="9c4c4bc7-a937-467d-bcce-2903383c47d5" providerId="ADAL" clId="{78ED1E23-FF52-447E-94A3-C2AC8F0DAE09}" dt="2025-05-13T15:33:57.979" v="5915" actId="20577"/>
        <pc:sldMkLst>
          <pc:docMk/>
          <pc:sldMk cId="344491022" sldId="679"/>
        </pc:sldMkLst>
        <pc:spChg chg="mod">
          <ac:chgData name="Dave Trabert" userId="9c4c4bc7-a937-467d-bcce-2903383c47d5" providerId="ADAL" clId="{78ED1E23-FF52-447E-94A3-C2AC8F0DAE09}" dt="2025-05-13T15:33:57.979" v="5915" actId="20577"/>
          <ac:spMkLst>
            <pc:docMk/>
            <pc:sldMk cId="344491022" sldId="679"/>
            <ac:spMk id="3" creationId="{F259E7EA-BA05-0E5D-D1F6-692457350011}"/>
          </ac:spMkLst>
        </pc:spChg>
      </pc:sldChg>
      <pc:sldChg chg="addSp delSp modSp add mod delAnim modAnim">
        <pc:chgData name="Dave Trabert" userId="9c4c4bc7-a937-467d-bcce-2903383c47d5" providerId="ADAL" clId="{78ED1E23-FF52-447E-94A3-C2AC8F0DAE09}" dt="2025-05-13T16:07:34.129" v="6260" actId="20577"/>
        <pc:sldMkLst>
          <pc:docMk/>
          <pc:sldMk cId="2645109489" sldId="680"/>
        </pc:sldMkLst>
        <pc:spChg chg="mod">
          <ac:chgData name="Dave Trabert" userId="9c4c4bc7-a937-467d-bcce-2903383c47d5" providerId="ADAL" clId="{78ED1E23-FF52-447E-94A3-C2AC8F0DAE09}" dt="2025-05-13T16:07:34.129" v="6260" actId="20577"/>
          <ac:spMkLst>
            <pc:docMk/>
            <pc:sldMk cId="2645109489" sldId="680"/>
            <ac:spMk id="3" creationId="{A0E1AB25-3A48-67B8-2314-DEFD01AFFD75}"/>
          </ac:spMkLst>
        </pc:spChg>
        <pc:picChg chg="add mod">
          <ac:chgData name="Dave Trabert" userId="9c4c4bc7-a937-467d-bcce-2903383c47d5" providerId="ADAL" clId="{78ED1E23-FF52-447E-94A3-C2AC8F0DAE09}" dt="2025-05-13T16:06:13.689" v="6246" actId="1076"/>
          <ac:picMkLst>
            <pc:docMk/>
            <pc:sldMk cId="2645109489" sldId="680"/>
            <ac:picMk id="5" creationId="{E13A3300-444E-DCB0-8BB1-D6A4702390A9}"/>
          </ac:picMkLst>
        </pc:picChg>
      </pc:sldChg>
      <pc:sldChg chg="modSp add mod modAnim">
        <pc:chgData name="Dave Trabert" userId="9c4c4bc7-a937-467d-bcce-2903383c47d5" providerId="ADAL" clId="{78ED1E23-FF52-447E-94A3-C2AC8F0DAE09}" dt="2025-05-13T19:30:12.942" v="6399" actId="207"/>
        <pc:sldMkLst>
          <pc:docMk/>
          <pc:sldMk cId="4174928335" sldId="681"/>
        </pc:sldMkLst>
        <pc:spChg chg="mod">
          <ac:chgData name="Dave Trabert" userId="9c4c4bc7-a937-467d-bcce-2903383c47d5" providerId="ADAL" clId="{78ED1E23-FF52-447E-94A3-C2AC8F0DAE09}" dt="2025-05-13T19:26:16.861" v="6309" actId="20577"/>
          <ac:spMkLst>
            <pc:docMk/>
            <pc:sldMk cId="4174928335" sldId="681"/>
            <ac:spMk id="2" creationId="{4FCFD153-D459-8121-11B1-8FD7B973EF85}"/>
          </ac:spMkLst>
        </pc:spChg>
        <pc:spChg chg="mod">
          <ac:chgData name="Dave Trabert" userId="9c4c4bc7-a937-467d-bcce-2903383c47d5" providerId="ADAL" clId="{78ED1E23-FF52-447E-94A3-C2AC8F0DAE09}" dt="2025-05-13T19:30:12.942" v="6399" actId="207"/>
          <ac:spMkLst>
            <pc:docMk/>
            <pc:sldMk cId="4174928335" sldId="681"/>
            <ac:spMk id="3" creationId="{16ED8D93-AC97-5E81-EFD5-87245B603562}"/>
          </ac:spMkLst>
        </pc:spChg>
      </pc:sldChg>
      <pc:sldChg chg="modSp add mod modAnim">
        <pc:chgData name="Dave Trabert" userId="9c4c4bc7-a937-467d-bcce-2903383c47d5" providerId="ADAL" clId="{78ED1E23-FF52-447E-94A3-C2AC8F0DAE09}" dt="2025-05-13T19:42:43.199" v="6860" actId="20577"/>
        <pc:sldMkLst>
          <pc:docMk/>
          <pc:sldMk cId="2873571303" sldId="682"/>
        </pc:sldMkLst>
        <pc:spChg chg="mod">
          <ac:chgData name="Dave Trabert" userId="9c4c4bc7-a937-467d-bcce-2903383c47d5" providerId="ADAL" clId="{78ED1E23-FF52-447E-94A3-C2AC8F0DAE09}" dt="2025-05-13T19:42:43.199" v="6860" actId="20577"/>
          <ac:spMkLst>
            <pc:docMk/>
            <pc:sldMk cId="2873571303" sldId="682"/>
            <ac:spMk id="3" creationId="{A5344BBC-6ADA-A98A-DE7D-67718869A0BE}"/>
          </ac:spMkLst>
        </pc:spChg>
      </pc:sldChg>
      <pc:sldChg chg="modSp add del">
        <pc:chgData name="Dave Trabert" userId="9c4c4bc7-a937-467d-bcce-2903383c47d5" providerId="ADAL" clId="{78ED1E23-FF52-447E-94A3-C2AC8F0DAE09}" dt="2025-05-13T20:27:05.487" v="6863" actId="47"/>
        <pc:sldMkLst>
          <pc:docMk/>
          <pc:sldMk cId="1305626487" sldId="683"/>
        </pc:sldMkLst>
      </pc:sldChg>
      <pc:sldChg chg="modSp add del modAnim">
        <pc:chgData name="Dave Trabert" userId="9c4c4bc7-a937-467d-bcce-2903383c47d5" providerId="ADAL" clId="{78ED1E23-FF52-447E-94A3-C2AC8F0DAE09}" dt="2025-05-14T16:59:26.315" v="7705" actId="313"/>
        <pc:sldMkLst>
          <pc:docMk/>
          <pc:sldMk cId="1979974486" sldId="683"/>
        </pc:sldMkLst>
        <pc:spChg chg="mod">
          <ac:chgData name="Dave Trabert" userId="9c4c4bc7-a937-467d-bcce-2903383c47d5" providerId="ADAL" clId="{78ED1E23-FF52-447E-94A3-C2AC8F0DAE09}" dt="2025-05-14T16:59:26.315" v="7705" actId="313"/>
          <ac:spMkLst>
            <pc:docMk/>
            <pc:sldMk cId="1979974486" sldId="683"/>
            <ac:spMk id="3" creationId="{82F9ABAD-3F89-036A-A8A5-E0AF0BAAA563}"/>
          </ac:spMkLst>
        </pc:spChg>
      </pc:sldChg>
      <pc:sldChg chg="new del">
        <pc:chgData name="Dave Trabert" userId="9c4c4bc7-a937-467d-bcce-2903383c47d5" providerId="ADAL" clId="{78ED1E23-FF52-447E-94A3-C2AC8F0DAE09}" dt="2025-05-13T20:29:50.480" v="7123" actId="680"/>
        <pc:sldMkLst>
          <pc:docMk/>
          <pc:sldMk cId="4061797081" sldId="683"/>
        </pc:sldMkLst>
      </pc:sldChg>
      <pc:sldChg chg="add">
        <pc:chgData name="Dave Trabert" userId="9c4c4bc7-a937-467d-bcce-2903383c47d5" providerId="ADAL" clId="{78ED1E23-FF52-447E-94A3-C2AC8F0DAE09}" dt="2025-05-13T20:30:11.332" v="7125"/>
        <pc:sldMkLst>
          <pc:docMk/>
          <pc:sldMk cId="2481560137" sldId="684"/>
        </pc:sldMkLst>
      </pc:sldChg>
      <pc:sldChg chg="new del">
        <pc:chgData name="Dave Trabert" userId="9c4c4bc7-a937-467d-bcce-2903383c47d5" providerId="ADAL" clId="{78ED1E23-FF52-447E-94A3-C2AC8F0DAE09}" dt="2025-05-13T20:29:49.707" v="7122" actId="680"/>
        <pc:sldMkLst>
          <pc:docMk/>
          <pc:sldMk cId="3627931299" sldId="684"/>
        </pc:sldMkLst>
      </pc:sldChg>
      <pc:sldChg chg="modSp add mod modAnim">
        <pc:chgData name="Dave Trabert" userId="9c4c4bc7-a937-467d-bcce-2903383c47d5" providerId="ADAL" clId="{78ED1E23-FF52-447E-94A3-C2AC8F0DAE09}" dt="2025-05-14T17:11:15.057" v="8000"/>
        <pc:sldMkLst>
          <pc:docMk/>
          <pc:sldMk cId="2343907191" sldId="685"/>
        </pc:sldMkLst>
        <pc:spChg chg="mod">
          <ac:chgData name="Dave Trabert" userId="9c4c4bc7-a937-467d-bcce-2903383c47d5" providerId="ADAL" clId="{78ED1E23-FF52-447E-94A3-C2AC8F0DAE09}" dt="2025-05-14T17:11:07.321" v="7999" actId="20577"/>
          <ac:spMkLst>
            <pc:docMk/>
            <pc:sldMk cId="2343907191" sldId="685"/>
            <ac:spMk id="3" creationId="{0D2AA603-A1EA-A751-8A87-6AB497ADF57A}"/>
          </ac:spMkLst>
        </pc:spChg>
      </pc:sldChg>
      <pc:sldChg chg="modSp add mod ord modAnim">
        <pc:chgData name="Dave Trabert" userId="9c4c4bc7-a937-467d-bcce-2903383c47d5" providerId="ADAL" clId="{78ED1E23-FF52-447E-94A3-C2AC8F0DAE09}" dt="2025-05-14T20:16:14.403" v="8503"/>
        <pc:sldMkLst>
          <pc:docMk/>
          <pc:sldMk cId="122321401" sldId="686"/>
        </pc:sldMkLst>
        <pc:spChg chg="mod">
          <ac:chgData name="Dave Trabert" userId="9c4c4bc7-a937-467d-bcce-2903383c47d5" providerId="ADAL" clId="{78ED1E23-FF52-447E-94A3-C2AC8F0DAE09}" dt="2025-05-14T20:16:06.940" v="8502" actId="313"/>
          <ac:spMkLst>
            <pc:docMk/>
            <pc:sldMk cId="122321401" sldId="686"/>
            <ac:spMk id="3" creationId="{BD20C6BF-6AFA-5F6C-289B-E0A781CA54BC}"/>
          </ac:spMkLst>
        </pc:spChg>
      </pc:sldChg>
      <pc:sldChg chg="modSp add mod modAnim">
        <pc:chgData name="Dave Trabert" userId="9c4c4bc7-a937-467d-bcce-2903383c47d5" providerId="ADAL" clId="{78ED1E23-FF52-447E-94A3-C2AC8F0DAE09}" dt="2025-05-14T20:20:48.502" v="8895" actId="313"/>
        <pc:sldMkLst>
          <pc:docMk/>
          <pc:sldMk cId="1692384575" sldId="687"/>
        </pc:sldMkLst>
        <pc:spChg chg="mod">
          <ac:chgData name="Dave Trabert" userId="9c4c4bc7-a937-467d-bcce-2903383c47d5" providerId="ADAL" clId="{78ED1E23-FF52-447E-94A3-C2AC8F0DAE09}" dt="2025-05-14T20:20:48.502" v="8895" actId="313"/>
          <ac:spMkLst>
            <pc:docMk/>
            <pc:sldMk cId="1692384575" sldId="687"/>
            <ac:spMk id="3" creationId="{2723AFC4-6FA6-C979-9C61-CFFEFF3739A8}"/>
          </ac:spMkLst>
        </pc:spChg>
      </pc:sldChg>
      <pc:sldChg chg="modSp add mod modAnim">
        <pc:chgData name="Dave Trabert" userId="9c4c4bc7-a937-467d-bcce-2903383c47d5" providerId="ADAL" clId="{78ED1E23-FF52-447E-94A3-C2AC8F0DAE09}" dt="2025-05-14T20:25:41.850" v="8955"/>
        <pc:sldMkLst>
          <pc:docMk/>
          <pc:sldMk cId="427189545" sldId="688"/>
        </pc:sldMkLst>
        <pc:spChg chg="mod">
          <ac:chgData name="Dave Trabert" userId="9c4c4bc7-a937-467d-bcce-2903383c47d5" providerId="ADAL" clId="{78ED1E23-FF52-447E-94A3-C2AC8F0DAE09}" dt="2025-05-14T20:25:28.653" v="8954" actId="207"/>
          <ac:spMkLst>
            <pc:docMk/>
            <pc:sldMk cId="427189545" sldId="688"/>
            <ac:spMk id="3" creationId="{ACCE0C7C-37C2-C976-A731-9AF034E9A221}"/>
          </ac:spMkLst>
        </pc:spChg>
      </pc:sldChg>
      <pc:sldChg chg="addSp modSp add mod modAnim">
        <pc:chgData name="Dave Trabert" userId="9c4c4bc7-a937-467d-bcce-2903383c47d5" providerId="ADAL" clId="{78ED1E23-FF52-447E-94A3-C2AC8F0DAE09}" dt="2025-05-15T14:20:40.521" v="9259" actId="20577"/>
        <pc:sldMkLst>
          <pc:docMk/>
          <pc:sldMk cId="745837321" sldId="689"/>
        </pc:sldMkLst>
        <pc:spChg chg="mod">
          <ac:chgData name="Dave Trabert" userId="9c4c4bc7-a937-467d-bcce-2903383c47d5" providerId="ADAL" clId="{78ED1E23-FF52-447E-94A3-C2AC8F0DAE09}" dt="2025-05-15T14:20:40.521" v="9259" actId="20577"/>
          <ac:spMkLst>
            <pc:docMk/>
            <pc:sldMk cId="745837321" sldId="689"/>
            <ac:spMk id="3" creationId="{5817D2E7-C542-EB8E-9A48-DAD4DAE8CB4E}"/>
          </ac:spMkLst>
        </pc:spChg>
        <pc:picChg chg="add mod">
          <ac:chgData name="Dave Trabert" userId="9c4c4bc7-a937-467d-bcce-2903383c47d5" providerId="ADAL" clId="{78ED1E23-FF52-447E-94A3-C2AC8F0DAE09}" dt="2025-05-14T20:29:34.497" v="8966" actId="1076"/>
          <ac:picMkLst>
            <pc:docMk/>
            <pc:sldMk cId="745837321" sldId="689"/>
            <ac:picMk id="6" creationId="{E0BBDA5E-BD1B-4283-6C8D-628CEF075B6C}"/>
          </ac:picMkLst>
        </pc:picChg>
      </pc:sldChg>
      <pc:sldChg chg="modSp add mod modAnim">
        <pc:chgData name="Dave Trabert" userId="9c4c4bc7-a937-467d-bcce-2903383c47d5" providerId="ADAL" clId="{78ED1E23-FF52-447E-94A3-C2AC8F0DAE09}" dt="2025-05-15T14:22:23.273" v="9264" actId="5793"/>
        <pc:sldMkLst>
          <pc:docMk/>
          <pc:sldMk cId="1416848019" sldId="690"/>
        </pc:sldMkLst>
        <pc:spChg chg="mod">
          <ac:chgData name="Dave Trabert" userId="9c4c4bc7-a937-467d-bcce-2903383c47d5" providerId="ADAL" clId="{78ED1E23-FF52-447E-94A3-C2AC8F0DAE09}" dt="2025-05-15T14:22:23.273" v="9264" actId="5793"/>
          <ac:spMkLst>
            <pc:docMk/>
            <pc:sldMk cId="1416848019" sldId="690"/>
            <ac:spMk id="3" creationId="{B05ECED8-198A-88D6-90A1-10B5C6C5F3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FCCAC-8B09-53E2-F825-854C42EECBA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4765F48-1468-609C-CFFA-6839AE0D8A7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Footer Placeholder 3">
            <a:extLst>
              <a:ext uri="{FF2B5EF4-FFF2-40B4-BE49-F238E27FC236}">
                <a16:creationId xmlns:a16="http://schemas.microsoft.com/office/drawing/2014/main" id="{FEAA4A9B-FB7B-437D-6A31-654F2AAC403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2799AB-D440-B0DF-CAA5-A86233ED359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AA220DB-A42D-4A9D-9E06-6D148D9F8C07}" type="slidenum">
              <a:rPr lang="en-US" smtClean="0"/>
              <a:t>‹#›</a:t>
            </a:fld>
            <a:endParaRPr lang="en-US"/>
          </a:p>
        </p:txBody>
      </p:sp>
    </p:spTree>
    <p:extLst>
      <p:ext uri="{BB962C8B-B14F-4D97-AF65-F5344CB8AC3E}">
        <p14:creationId xmlns:p14="http://schemas.microsoft.com/office/powerpoint/2010/main" val="278231355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E2917A-2DFE-479C-963F-7F6538E45772}" type="slidenum">
              <a:rPr lang="en-US" smtClean="0"/>
              <a:t>‹#›</a:t>
            </a:fld>
            <a:endParaRPr lang="en-US"/>
          </a:p>
        </p:txBody>
      </p:sp>
    </p:spTree>
    <p:extLst>
      <p:ext uri="{BB962C8B-B14F-4D97-AF65-F5344CB8AC3E}">
        <p14:creationId xmlns:p14="http://schemas.microsoft.com/office/powerpoint/2010/main" val="162011494"/>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defTabSz="984893">
              <a:defRPr/>
            </a:pPr>
            <a:endParaRPr lang="en-US">
              <a:solidFill>
                <a:prstClr val="black"/>
              </a:solidFill>
              <a:latin typeface="Calibri" panose="020F0502020204030204"/>
            </a:endParaRPr>
          </a:p>
        </p:txBody>
      </p:sp>
      <p:sp>
        <p:nvSpPr>
          <p:cNvPr id="6" name="Header Placeholder 5">
            <a:extLst>
              <a:ext uri="{FF2B5EF4-FFF2-40B4-BE49-F238E27FC236}">
                <a16:creationId xmlns:a16="http://schemas.microsoft.com/office/drawing/2014/main" id="{36656A6A-F6EC-4100-AE49-01220D2AA64F}"/>
              </a:ext>
            </a:extLst>
          </p:cNvPr>
          <p:cNvSpPr>
            <a:spLocks noGrp="1"/>
          </p:cNvSpPr>
          <p:nvPr>
            <p:ph type="hdr" sz="quarter"/>
          </p:nvPr>
        </p:nvSpPr>
        <p:spPr/>
        <p:txBody>
          <a:bodyPr/>
          <a:lstStyle/>
          <a:p>
            <a:pPr defTabSz="931774">
              <a:defRPr/>
            </a:pPr>
            <a:endParaRPr lang="en-US">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66ADB98E-2761-B063-F155-482A4F86D0F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7746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36480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06105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504511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2332" y="205725"/>
            <a:ext cx="10515600" cy="1325563"/>
          </a:xfrm>
        </p:spPr>
        <p:txBody>
          <a:bodyPr>
            <a:normAutofit/>
          </a:bodyPr>
          <a:lstStyle>
            <a:lvl1pPr>
              <a:defRPr sz="4000" i="1">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a:xfrm>
            <a:off x="1182332" y="1937722"/>
            <a:ext cx="8541771" cy="4211924"/>
          </a:xfrm>
        </p:spPr>
        <p:txBody>
          <a:bodyPr/>
          <a:lstStyle>
            <a:lvl1pPr>
              <a:defRPr sz="3200">
                <a:solidFill>
                  <a:schemeClr val="bg1"/>
                </a:solidFill>
                <a:latin typeface="Aptos" panose="020B0004020202020204" pitchFamily="34" charset="0"/>
              </a:defRPr>
            </a:lvl1pPr>
            <a:lvl2pPr>
              <a:defRPr sz="2800">
                <a:solidFill>
                  <a:schemeClr val="bg1"/>
                </a:solidFill>
                <a:latin typeface="Aptos" panose="020B0004020202020204" pitchFamily="34" charset="0"/>
              </a:defRPr>
            </a:lvl2pPr>
            <a:lvl3pPr>
              <a:defRPr>
                <a:solidFill>
                  <a:schemeClr val="bg1"/>
                </a:solidFill>
                <a:latin typeface="Aptos" panose="020B0004020202020204" pitchFamily="34" charset="0"/>
              </a:defRPr>
            </a:lvl3pPr>
            <a:lvl4pPr>
              <a:defRPr>
                <a:solidFill>
                  <a:schemeClr val="bg1"/>
                </a:solidFill>
                <a:latin typeface="Aptos" panose="020B0004020202020204" pitchFamily="34" charset="0"/>
              </a:defRPr>
            </a:lvl4pPr>
            <a:lvl5pPr>
              <a:defRPr>
                <a:solidFill>
                  <a:schemeClr val="bg1"/>
                </a:solidFill>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E8B015BB-F665-052F-9A3A-D2DEF3A59C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205" y="205725"/>
            <a:ext cx="828477" cy="1325563"/>
          </a:xfrm>
          <a:prstGeom prst="rect">
            <a:avLst/>
          </a:prstGeom>
        </p:spPr>
      </p:pic>
      <p:pic>
        <p:nvPicPr>
          <p:cNvPr id="5" name="Picture 4" descr="A logo with a person in a pink circle&#10;&#10;Description automatically generated with medium confidence">
            <a:extLst>
              <a:ext uri="{FF2B5EF4-FFF2-40B4-BE49-F238E27FC236}">
                <a16:creationId xmlns:a16="http://schemas.microsoft.com/office/drawing/2014/main" id="{F88E93CC-D994-1BAC-5913-71CA15FB3B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5900" y="6027174"/>
            <a:ext cx="1506269" cy="625101"/>
          </a:xfrm>
          <a:prstGeom prst="rect">
            <a:avLst/>
          </a:prstGeom>
        </p:spPr>
      </p:pic>
    </p:spTree>
    <p:extLst>
      <p:ext uri="{BB962C8B-B14F-4D97-AF65-F5344CB8AC3E}">
        <p14:creationId xmlns:p14="http://schemas.microsoft.com/office/powerpoint/2010/main" val="343721483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6/19/2018</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58800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19865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1"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6/19/2018</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47799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6/19/2018</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161008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6/19/2018</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277108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31377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6/19/2018</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FDBBD-691C-40C9-94A3-C0AC1FB42DCE}" type="slidenum">
              <a:rPr lang="en-US" smtClean="0"/>
              <a:t>‹#›</a:t>
            </a:fld>
            <a:endParaRPr lang="en-US"/>
          </a:p>
        </p:txBody>
      </p:sp>
    </p:spTree>
    <p:extLst>
      <p:ext uri="{BB962C8B-B14F-4D97-AF65-F5344CB8AC3E}">
        <p14:creationId xmlns:p14="http://schemas.microsoft.com/office/powerpoint/2010/main" val="262974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encilGrayscale/>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6/19/2018</a:t>
            </a:r>
          </a:p>
        </p:txBody>
      </p:sp>
      <p:sp>
        <p:nvSpPr>
          <p:cNvPr id="5" name="Footer Placeholder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FDBBD-691C-40C9-94A3-C0AC1FB42DCE}" type="slidenum">
              <a:rPr lang="en-US" smtClean="0"/>
              <a:t>‹#›</a:t>
            </a:fld>
            <a:endParaRPr lang="en-US"/>
          </a:p>
        </p:txBody>
      </p:sp>
    </p:spTree>
    <p:extLst>
      <p:ext uri="{BB962C8B-B14F-4D97-AF65-F5344CB8AC3E}">
        <p14:creationId xmlns:p14="http://schemas.microsoft.com/office/powerpoint/2010/main" val="2773307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226272-A27B-298F-AAF0-0D9AB643EA65}"/>
              </a:ext>
            </a:extLst>
          </p:cNvPr>
          <p:cNvSpPr txBox="1"/>
          <p:nvPr/>
        </p:nvSpPr>
        <p:spPr>
          <a:xfrm>
            <a:off x="4885898" y="1874728"/>
            <a:ext cx="6464440" cy="3231654"/>
          </a:xfrm>
          <a:prstGeom prst="rect">
            <a:avLst/>
          </a:prstGeom>
          <a:noFill/>
        </p:spPr>
        <p:txBody>
          <a:bodyPr wrap="square" rtlCol="0">
            <a:spAutoFit/>
          </a:bodyPr>
          <a:lstStyle/>
          <a:p>
            <a:pPr lvl="0">
              <a:defRPr/>
            </a:pPr>
            <a:r>
              <a:rPr lang="en-US" sz="3200" i="1" dirty="0">
                <a:solidFill>
                  <a:schemeClr val="bg1"/>
                </a:solidFill>
                <a:latin typeface="Arial" panose="020B0604020202020204" pitchFamily="34" charset="0"/>
                <a:cs typeface="Arial" panose="020B0604020202020204" pitchFamily="34" charset="0"/>
              </a:rPr>
              <a:t>School Board Training Academy</a:t>
            </a:r>
          </a:p>
          <a:p>
            <a:pPr lvl="0">
              <a:defRPr/>
            </a:pPr>
            <a:r>
              <a:rPr lang="en-US" sz="3200" i="1" dirty="0">
                <a:solidFill>
                  <a:schemeClr val="bg1"/>
                </a:solidFill>
                <a:latin typeface="Arial" panose="020B0604020202020204" pitchFamily="34" charset="0"/>
                <a:cs typeface="Arial" panose="020B0604020202020204" pitchFamily="34" charset="0"/>
              </a:rPr>
              <a:t>Lessons 6, 7, and 8</a:t>
            </a:r>
          </a:p>
          <a:p>
            <a:pPr lvl="0">
              <a:defRPr/>
            </a:pPr>
            <a:endParaRPr lang="en-US" sz="2800" i="1" dirty="0">
              <a:solidFill>
                <a:schemeClr val="bg1"/>
              </a:solidFill>
              <a:latin typeface="Arial" panose="020B0604020202020204" pitchFamily="34" charset="0"/>
              <a:cs typeface="Arial" panose="020B0604020202020204" pitchFamily="34" charset="0"/>
            </a:endParaRPr>
          </a:p>
          <a:p>
            <a:pPr lvl="0">
              <a:defRPr/>
            </a:pPr>
            <a:endParaRPr lang="en-US" sz="2800" i="1" dirty="0">
              <a:solidFill>
                <a:schemeClr val="bg1"/>
              </a:solidFill>
              <a:latin typeface="Arial" panose="020B0604020202020204" pitchFamily="34" charset="0"/>
              <a:cs typeface="Arial" panose="020B0604020202020204" pitchFamily="34" charset="0"/>
            </a:endParaRPr>
          </a:p>
          <a:p>
            <a:pPr lvl="0">
              <a:defRPr/>
            </a:pPr>
            <a:r>
              <a:rPr lang="en-US" sz="2800" i="1" dirty="0">
                <a:solidFill>
                  <a:schemeClr val="bg1"/>
                </a:solidFill>
                <a:latin typeface="Arial" panose="020B0604020202020204" pitchFamily="34" charset="0"/>
                <a:cs typeface="Arial" panose="020B0604020202020204" pitchFamily="34" charset="0"/>
              </a:rPr>
              <a:t>Dave Trabert</a:t>
            </a:r>
          </a:p>
          <a:p>
            <a:pPr lvl="0">
              <a:defRPr/>
            </a:pPr>
            <a:r>
              <a:rPr lang="en-US" sz="2800" i="1" dirty="0">
                <a:solidFill>
                  <a:schemeClr val="bg1"/>
                </a:solidFill>
                <a:latin typeface="Arial" panose="020B0604020202020204" pitchFamily="34" charset="0"/>
                <a:cs typeface="Arial" panose="020B0604020202020204" pitchFamily="34" charset="0"/>
              </a:rPr>
              <a:t>Kansas Policy Institute</a:t>
            </a:r>
          </a:p>
          <a:p>
            <a:pPr lvl="0">
              <a:defRPr/>
            </a:pPr>
            <a:r>
              <a:rPr lang="en-US" sz="2800" i="1" dirty="0">
                <a:solidFill>
                  <a:schemeClr val="bg1"/>
                </a:solidFill>
                <a:latin typeface="Arial" panose="020B0604020202020204" pitchFamily="34" charset="0"/>
                <a:cs typeface="Arial" panose="020B0604020202020204" pitchFamily="34" charset="0"/>
              </a:rPr>
              <a:t>Kansas School Board Resource Center</a:t>
            </a:r>
          </a:p>
        </p:txBody>
      </p:sp>
      <p:pic>
        <p:nvPicPr>
          <p:cNvPr id="9" name="Picture 8">
            <a:extLst>
              <a:ext uri="{FF2B5EF4-FFF2-40B4-BE49-F238E27FC236}">
                <a16:creationId xmlns:a16="http://schemas.microsoft.com/office/drawing/2014/main" id="{CEBDAE3A-CFEB-D4F4-06E3-D8D220DF4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84" y="606136"/>
            <a:ext cx="3528580" cy="5645728"/>
          </a:xfrm>
          <a:prstGeom prst="rect">
            <a:avLst/>
          </a:prstGeom>
        </p:spPr>
      </p:pic>
    </p:spTree>
    <p:extLst>
      <p:ext uri="{BB962C8B-B14F-4D97-AF65-F5344CB8AC3E}">
        <p14:creationId xmlns:p14="http://schemas.microsoft.com/office/powerpoint/2010/main" val="353674768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9A090-F9BF-8982-44D2-22264F6E0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D47D7-0350-FE82-97A6-F9790F3FF68A}"/>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7A3DF413-31AC-FCF8-2B8E-4EBA9164B9DA}"/>
              </a:ext>
            </a:extLst>
          </p:cNvPr>
          <p:cNvSpPr>
            <a:spLocks noGrp="1"/>
          </p:cNvSpPr>
          <p:nvPr>
            <p:ph idx="1"/>
          </p:nvPr>
        </p:nvSpPr>
        <p:spPr>
          <a:xfrm>
            <a:off x="838200" y="2140527"/>
            <a:ext cx="10020300" cy="3868386"/>
          </a:xfrm>
        </p:spPr>
        <p:txBody>
          <a:bodyPr>
            <a:normAutofit/>
          </a:bodyPr>
          <a:lstStyle/>
          <a:p>
            <a:r>
              <a:rPr lang="en-US" dirty="0"/>
              <a:t>Ask questions as though you are cross-examining a sympathetic witness, like a child or a crime victim.</a:t>
            </a:r>
          </a:p>
          <a:p>
            <a:endParaRPr lang="en-US" sz="1800" dirty="0"/>
          </a:p>
          <a:p>
            <a:r>
              <a:rPr lang="en-US" dirty="0"/>
              <a:t>Make notes in advance and rehearse (you are the message).</a:t>
            </a:r>
          </a:p>
          <a:p>
            <a:endParaRPr lang="en-US" sz="1800" dirty="0"/>
          </a:p>
          <a:p>
            <a:r>
              <a:rPr lang="en-US" dirty="0"/>
              <a:t>Use your rookie status (or self-deprecation if you’re a veteran board member).</a:t>
            </a:r>
          </a:p>
        </p:txBody>
      </p:sp>
    </p:spTree>
    <p:extLst>
      <p:ext uri="{BB962C8B-B14F-4D97-AF65-F5344CB8AC3E}">
        <p14:creationId xmlns:p14="http://schemas.microsoft.com/office/powerpoint/2010/main" val="42230439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530E1-E65C-B0C6-DDD9-F618659DD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9FBF16-57D9-350D-4DA1-0AB34DB78041}"/>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FCE40779-0EA7-C90A-26F6-2093D62D8854}"/>
              </a:ext>
            </a:extLst>
          </p:cNvPr>
          <p:cNvSpPr>
            <a:spLocks noGrp="1"/>
          </p:cNvSpPr>
          <p:nvPr>
            <p:ph idx="1"/>
          </p:nvPr>
        </p:nvSpPr>
        <p:spPr>
          <a:xfrm>
            <a:off x="962891" y="1726164"/>
            <a:ext cx="10020300" cy="4425253"/>
          </a:xfrm>
        </p:spPr>
        <p:txBody>
          <a:bodyPr>
            <a:normAutofit/>
          </a:bodyPr>
          <a:lstStyle/>
          <a:p>
            <a:r>
              <a:rPr lang="en-US" dirty="0"/>
              <a:t>Allow someone to walk away from a previously held belief, especially when you know they are wrong.</a:t>
            </a:r>
          </a:p>
          <a:p>
            <a:pPr lvl="1"/>
            <a:r>
              <a:rPr lang="en-US" dirty="0"/>
              <a:t>Example: Kansas only provides $5,000 per student.</a:t>
            </a:r>
          </a:p>
          <a:p>
            <a:pPr lvl="1"/>
            <a:r>
              <a:rPr lang="en-US" dirty="0"/>
              <a:t>“</a:t>
            </a:r>
            <a:r>
              <a:rPr lang="en-US" i="1" dirty="0"/>
              <a:t>You know, I’ve heard that also. That shocked me, so I did some research. The Kansas Department of Education says state funding last year averaged almost $12,000; the starting point in the formula is a base of about $5,000 and then a lot more is added. Total aid per student last year, with local and federal funding, was over $18,000</a:t>
            </a:r>
            <a:r>
              <a:rPr lang="en-US" dirty="0"/>
              <a:t>.</a:t>
            </a:r>
          </a:p>
          <a:p>
            <a:pPr lvl="1"/>
            <a:r>
              <a:rPr lang="en-US" i="1" dirty="0"/>
              <a:t>“That sounds much better to me. What about you?”</a:t>
            </a:r>
          </a:p>
        </p:txBody>
      </p:sp>
    </p:spTree>
    <p:extLst>
      <p:ext uri="{BB962C8B-B14F-4D97-AF65-F5344CB8AC3E}">
        <p14:creationId xmlns:p14="http://schemas.microsoft.com/office/powerpoint/2010/main" val="420492937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7C4D7-37ED-113A-507C-7503076F3A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F63D6F-D621-F40D-5282-912AF0EEA3C8}"/>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7EBB768E-09A2-0AB0-7C25-4DE685E17B57}"/>
              </a:ext>
            </a:extLst>
          </p:cNvPr>
          <p:cNvSpPr>
            <a:spLocks noGrp="1"/>
          </p:cNvSpPr>
          <p:nvPr>
            <p:ph idx="1"/>
          </p:nvPr>
        </p:nvSpPr>
        <p:spPr>
          <a:xfrm>
            <a:off x="962891" y="1726164"/>
            <a:ext cx="10020300" cy="4425253"/>
          </a:xfrm>
        </p:spPr>
        <p:txBody>
          <a:bodyPr>
            <a:normAutofit/>
          </a:bodyPr>
          <a:lstStyle/>
          <a:p>
            <a:r>
              <a:rPr lang="en-US" dirty="0"/>
              <a:t>Use humor to diffuse a situation.</a:t>
            </a:r>
          </a:p>
          <a:p>
            <a:endParaRPr lang="en-US" sz="1800" dirty="0"/>
          </a:p>
          <a:p>
            <a:r>
              <a:rPr lang="en-US" dirty="0"/>
              <a:t>Proposal resisted with… “that will never happen.”</a:t>
            </a:r>
          </a:p>
          <a:p>
            <a:endParaRPr lang="en-US" sz="1600" dirty="0"/>
          </a:p>
          <a:p>
            <a:r>
              <a:rPr lang="en-US" i="1" dirty="0"/>
              <a:t>“Perhaps not, but history abounds with examples of very smart people not accurately predicting the future. Thomas Watson, chairman of IBM, said in 1943, ‘I think there is a world market for maybe five computers.’” </a:t>
            </a:r>
          </a:p>
        </p:txBody>
      </p:sp>
    </p:spTree>
    <p:extLst>
      <p:ext uri="{BB962C8B-B14F-4D97-AF65-F5344CB8AC3E}">
        <p14:creationId xmlns:p14="http://schemas.microsoft.com/office/powerpoint/2010/main" val="283134286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C0E2A-76F6-B1EC-542B-5122DA1CC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45F5C-F048-9A14-0789-FB29AA2B19B7}"/>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F3A92964-CC22-BA5F-924D-00C4287C7412}"/>
              </a:ext>
            </a:extLst>
          </p:cNvPr>
          <p:cNvSpPr>
            <a:spLocks noGrp="1"/>
          </p:cNvSpPr>
          <p:nvPr>
            <p:ph idx="1"/>
          </p:nvPr>
        </p:nvSpPr>
        <p:spPr>
          <a:xfrm>
            <a:off x="962891" y="1726164"/>
            <a:ext cx="10020300" cy="4425253"/>
          </a:xfrm>
        </p:spPr>
        <p:txBody>
          <a:bodyPr>
            <a:normAutofit fontScale="92500" lnSpcReduction="10000"/>
          </a:bodyPr>
          <a:lstStyle/>
          <a:p>
            <a:r>
              <a:rPr lang="en-US" dirty="0"/>
              <a:t>Candidates: </a:t>
            </a:r>
            <a:r>
              <a:rPr lang="en-US" u="sng" dirty="0">
                <a:solidFill>
                  <a:srgbClr val="C00000"/>
                </a:solidFill>
              </a:rPr>
              <a:t>email</a:t>
            </a:r>
            <a:r>
              <a:rPr lang="en-US" dirty="0"/>
              <a:t> the superintendent about the district’s achievement goals:</a:t>
            </a:r>
          </a:p>
          <a:p>
            <a:endParaRPr lang="en-US" sz="1800" dirty="0"/>
          </a:p>
          <a:p>
            <a:r>
              <a:rPr lang="en-US" i="1" dirty="0"/>
              <a:t>“Has the school board set student achievement improvement goals to be attained by a certain date, like going from X% of students proficient in math to Y% within five years?” </a:t>
            </a:r>
          </a:p>
          <a:p>
            <a:endParaRPr lang="en-US" sz="1800" i="1" dirty="0"/>
          </a:p>
          <a:p>
            <a:r>
              <a:rPr lang="en-US" dirty="0"/>
              <a:t>If they have, ask where that can be found, and determine reasonableness, progress, etc. If not, you have a campaign platform.</a:t>
            </a:r>
          </a:p>
        </p:txBody>
      </p:sp>
    </p:spTree>
    <p:extLst>
      <p:ext uri="{BB962C8B-B14F-4D97-AF65-F5344CB8AC3E}">
        <p14:creationId xmlns:p14="http://schemas.microsoft.com/office/powerpoint/2010/main" val="348898609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DA4F-419C-E3C0-1027-F3F38278A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642A04-3430-64CE-2418-167E32BE9183}"/>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11D0AD0D-3901-F942-B0EE-5EEFA2B58175}"/>
              </a:ext>
            </a:extLst>
          </p:cNvPr>
          <p:cNvSpPr>
            <a:spLocks noGrp="1"/>
          </p:cNvSpPr>
          <p:nvPr>
            <p:ph idx="1"/>
          </p:nvPr>
        </p:nvSpPr>
        <p:spPr>
          <a:xfrm>
            <a:off x="1082082" y="2068894"/>
            <a:ext cx="10020300" cy="3926661"/>
          </a:xfrm>
        </p:spPr>
        <p:txBody>
          <a:bodyPr>
            <a:normAutofit/>
          </a:bodyPr>
          <a:lstStyle/>
          <a:p>
            <a:r>
              <a:rPr lang="en-US" i="1" dirty="0"/>
              <a:t>“I’d like to learn more about our curriculum. Where can I find the curriculum and lesson plans we give new teachers?” </a:t>
            </a:r>
          </a:p>
          <a:p>
            <a:endParaRPr lang="en-US" sz="1800" dirty="0"/>
          </a:p>
          <a:p>
            <a:pPr lvl="1"/>
            <a:r>
              <a:rPr lang="en-US" dirty="0"/>
              <a:t>(A) This is a way of learning if anything is in place, and if so,</a:t>
            </a:r>
          </a:p>
          <a:p>
            <a:pPr lvl="1"/>
            <a:r>
              <a:rPr lang="en-US" dirty="0"/>
              <a:t>(B) It helps you learn whether the district has any embedded social or political elements.</a:t>
            </a:r>
          </a:p>
          <a:p>
            <a:endParaRPr lang="en-US" sz="1800" i="1" dirty="0"/>
          </a:p>
        </p:txBody>
      </p:sp>
    </p:spTree>
    <p:extLst>
      <p:ext uri="{BB962C8B-B14F-4D97-AF65-F5344CB8AC3E}">
        <p14:creationId xmlns:p14="http://schemas.microsoft.com/office/powerpoint/2010/main" val="10043595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BA57-A11D-976A-2694-BCFFE9DD4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B62586-46F4-7850-F96E-B3DF09F06420}"/>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F259E7EA-BA05-0E5D-D1F6-692457350011}"/>
              </a:ext>
            </a:extLst>
          </p:cNvPr>
          <p:cNvSpPr>
            <a:spLocks noGrp="1"/>
          </p:cNvSpPr>
          <p:nvPr>
            <p:ph idx="1"/>
          </p:nvPr>
        </p:nvSpPr>
        <p:spPr>
          <a:xfrm>
            <a:off x="1082082" y="2068894"/>
            <a:ext cx="10020300" cy="3926661"/>
          </a:xfrm>
        </p:spPr>
        <p:txBody>
          <a:bodyPr>
            <a:normAutofit fontScale="92500" lnSpcReduction="10000"/>
          </a:bodyPr>
          <a:lstStyle/>
          <a:p>
            <a:r>
              <a:rPr lang="en-US" dirty="0"/>
              <a:t>Teacher preparation can be a major barrier to success.</a:t>
            </a:r>
          </a:p>
          <a:p>
            <a:endParaRPr lang="en-US" sz="1900" i="1" dirty="0"/>
          </a:p>
          <a:p>
            <a:r>
              <a:rPr lang="en-US" i="1" dirty="0"/>
              <a:t>“The National Council on Teacher Quality says some universities do a better job of preparing teachers than others. Who can get me a list showing where each elementary teacher completed college?”</a:t>
            </a:r>
          </a:p>
          <a:p>
            <a:endParaRPr lang="en-US" sz="1800" dirty="0"/>
          </a:p>
          <a:p>
            <a:r>
              <a:rPr lang="en-US" dirty="0"/>
              <a:t>Tell the story about a needs assessment meeting in Kansas.</a:t>
            </a:r>
          </a:p>
          <a:p>
            <a:endParaRPr lang="en-US" sz="1800" i="1" dirty="0"/>
          </a:p>
        </p:txBody>
      </p:sp>
    </p:spTree>
    <p:extLst>
      <p:ext uri="{BB962C8B-B14F-4D97-AF65-F5344CB8AC3E}">
        <p14:creationId xmlns:p14="http://schemas.microsoft.com/office/powerpoint/2010/main" val="34449102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D95C1-28A5-5E16-C978-21AADC73F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15763-18B5-35FB-7C8A-5E6EF0BA3805}"/>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A0E1AB25-3A48-67B8-2314-DEFD01AFFD75}"/>
              </a:ext>
            </a:extLst>
          </p:cNvPr>
          <p:cNvSpPr>
            <a:spLocks noGrp="1"/>
          </p:cNvSpPr>
          <p:nvPr>
            <p:ph idx="1"/>
          </p:nvPr>
        </p:nvSpPr>
        <p:spPr>
          <a:xfrm>
            <a:off x="1082082" y="1861887"/>
            <a:ext cx="10108927" cy="1567114"/>
          </a:xfrm>
        </p:spPr>
        <p:txBody>
          <a:bodyPr>
            <a:normAutofit/>
          </a:bodyPr>
          <a:lstStyle/>
          <a:p>
            <a:r>
              <a:rPr lang="en-US" sz="2400" dirty="0">
                <a:solidFill>
                  <a:srgbClr val="C00000"/>
                </a:solidFill>
              </a:rPr>
              <a:t>Don’t chase shiny objects, like providing daycare or affordable housing.</a:t>
            </a:r>
          </a:p>
          <a:p>
            <a:endParaRPr lang="en-US" sz="1200" i="1" dirty="0">
              <a:solidFill>
                <a:srgbClr val="C00000"/>
              </a:solidFill>
            </a:endParaRPr>
          </a:p>
          <a:p>
            <a:r>
              <a:rPr lang="en-US" sz="2400" i="1" dirty="0"/>
              <a:t>“I worry that (this) is just treating a symptom. Shouldn’t we strike at the root of the problem by raising teacher pay?”</a:t>
            </a:r>
          </a:p>
          <a:p>
            <a:endParaRPr lang="en-US" sz="1800" i="1" dirty="0"/>
          </a:p>
        </p:txBody>
      </p:sp>
      <p:pic>
        <p:nvPicPr>
          <p:cNvPr id="5" name="Picture 4">
            <a:extLst>
              <a:ext uri="{FF2B5EF4-FFF2-40B4-BE49-F238E27FC236}">
                <a16:creationId xmlns:a16="http://schemas.microsoft.com/office/drawing/2014/main" id="{E13A3300-444E-DCB0-8BB1-D6A4702390A9}"/>
              </a:ext>
            </a:extLst>
          </p:cNvPr>
          <p:cNvPicPr>
            <a:picLocks noChangeAspect="1"/>
          </p:cNvPicPr>
          <p:nvPr/>
        </p:nvPicPr>
        <p:blipFill>
          <a:blip r:embed="rId2"/>
          <a:stretch>
            <a:fillRect/>
          </a:stretch>
        </p:blipFill>
        <p:spPr>
          <a:xfrm>
            <a:off x="2193909" y="3866059"/>
            <a:ext cx="6931952" cy="2472344"/>
          </a:xfrm>
          <a:prstGeom prst="rect">
            <a:avLst/>
          </a:prstGeom>
        </p:spPr>
      </p:pic>
    </p:spTree>
    <p:extLst>
      <p:ext uri="{BB962C8B-B14F-4D97-AF65-F5344CB8AC3E}">
        <p14:creationId xmlns:p14="http://schemas.microsoft.com/office/powerpoint/2010/main" val="26451094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F1612-610D-47A5-DD70-3CF57690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102557-4E41-EDA1-F3EB-835474CDFBBC}"/>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56847FBA-6D85-9093-ED91-1B0AEBD0237A}"/>
              </a:ext>
            </a:extLst>
          </p:cNvPr>
          <p:cNvSpPr>
            <a:spLocks noGrp="1"/>
          </p:cNvSpPr>
          <p:nvPr>
            <p:ph idx="1"/>
          </p:nvPr>
        </p:nvSpPr>
        <p:spPr>
          <a:xfrm>
            <a:off x="1082081" y="2068894"/>
            <a:ext cx="10399873" cy="4207215"/>
          </a:xfrm>
        </p:spPr>
        <p:txBody>
          <a:bodyPr>
            <a:normAutofit/>
          </a:bodyPr>
          <a:lstStyle/>
          <a:p>
            <a:r>
              <a:rPr lang="en-US" dirty="0"/>
              <a:t>Board members are not elected to represent their personal views or the district’s desires.</a:t>
            </a:r>
          </a:p>
          <a:p>
            <a:endParaRPr lang="en-US" sz="1600" i="1" dirty="0">
              <a:solidFill>
                <a:srgbClr val="C00000"/>
              </a:solidFill>
            </a:endParaRPr>
          </a:p>
          <a:p>
            <a:r>
              <a:rPr lang="en-US" dirty="0"/>
              <a:t> You must represent your community; to do that, you must understand what the community expects.</a:t>
            </a:r>
          </a:p>
          <a:p>
            <a:endParaRPr lang="en-US" sz="1800" dirty="0"/>
          </a:p>
        </p:txBody>
      </p:sp>
    </p:spTree>
    <p:extLst>
      <p:ext uri="{BB962C8B-B14F-4D97-AF65-F5344CB8AC3E}">
        <p14:creationId xmlns:p14="http://schemas.microsoft.com/office/powerpoint/2010/main" val="248156013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E626-C361-7859-BF22-F810A5BA6A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FD153-D459-8121-11B1-8FD7B973EF85}"/>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16ED8D93-AC97-5E81-EFD5-87245B603562}"/>
              </a:ext>
            </a:extLst>
          </p:cNvPr>
          <p:cNvSpPr>
            <a:spLocks noGrp="1"/>
          </p:cNvSpPr>
          <p:nvPr>
            <p:ph idx="1"/>
          </p:nvPr>
        </p:nvSpPr>
        <p:spPr>
          <a:xfrm>
            <a:off x="1082081" y="2068894"/>
            <a:ext cx="10399873" cy="4207215"/>
          </a:xfrm>
        </p:spPr>
        <p:txBody>
          <a:bodyPr>
            <a:normAutofit lnSpcReduction="10000"/>
          </a:bodyPr>
          <a:lstStyle/>
          <a:p>
            <a:r>
              <a:rPr lang="en-US" dirty="0"/>
              <a:t>AJ Crabill: </a:t>
            </a:r>
            <a:r>
              <a:rPr lang="en-US" i="1" dirty="0"/>
              <a:t>“School systems exist for one reason, one reason only: to improve student outcomes. </a:t>
            </a:r>
            <a:r>
              <a:rPr lang="en-US" i="1" dirty="0">
                <a:solidFill>
                  <a:srgbClr val="C00000"/>
                </a:solidFill>
              </a:rPr>
              <a:t>School systems only exist to improve what students know and can do.</a:t>
            </a:r>
          </a:p>
          <a:p>
            <a:r>
              <a:rPr lang="en-US" i="1" dirty="0"/>
              <a:t>“</a:t>
            </a:r>
            <a:r>
              <a:rPr lang="en-US" i="1" dirty="0">
                <a:solidFill>
                  <a:srgbClr val="C00000"/>
                </a:solidFill>
              </a:rPr>
              <a:t>School boards </a:t>
            </a:r>
            <a:r>
              <a:rPr lang="en-US" i="1" dirty="0"/>
              <a:t>play a very important role inside of that because they </a:t>
            </a:r>
            <a:r>
              <a:rPr lang="en-US" i="1" dirty="0">
                <a:solidFill>
                  <a:srgbClr val="C00000"/>
                </a:solidFill>
              </a:rPr>
              <a:t>are the connective tissue between the organization and the community</a:t>
            </a:r>
            <a:r>
              <a:rPr lang="en-US" i="1" dirty="0"/>
              <a:t>. The school system exists to improve student outcomes, and in pursuit of improving student outcomes, the school board exists to represent the vision and values of the community.” </a:t>
            </a:r>
          </a:p>
          <a:p>
            <a:endParaRPr lang="en-US" sz="1800" i="1" dirty="0"/>
          </a:p>
        </p:txBody>
      </p:sp>
    </p:spTree>
    <p:extLst>
      <p:ext uri="{BB962C8B-B14F-4D97-AF65-F5344CB8AC3E}">
        <p14:creationId xmlns:p14="http://schemas.microsoft.com/office/powerpoint/2010/main" val="417492833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F712-6161-74B5-A7B3-37BB4FB66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2DAF9-B4A5-BBAD-DF6D-DF33292B7EBC}"/>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A5344BBC-6ADA-A98A-DE7D-67718869A0BE}"/>
              </a:ext>
            </a:extLst>
          </p:cNvPr>
          <p:cNvSpPr>
            <a:spLocks noGrp="1"/>
          </p:cNvSpPr>
          <p:nvPr>
            <p:ph idx="1"/>
          </p:nvPr>
        </p:nvSpPr>
        <p:spPr>
          <a:xfrm>
            <a:off x="1082081" y="2068894"/>
            <a:ext cx="10399873" cy="4207215"/>
          </a:xfrm>
        </p:spPr>
        <p:txBody>
          <a:bodyPr>
            <a:normAutofit/>
          </a:bodyPr>
          <a:lstStyle/>
          <a:p>
            <a:r>
              <a:rPr lang="en-US" dirty="0"/>
              <a:t>Vision is the community’s goal for student outcomes. </a:t>
            </a:r>
          </a:p>
          <a:p>
            <a:endParaRPr lang="en-US" sz="1600" i="1" dirty="0">
              <a:solidFill>
                <a:srgbClr val="C00000"/>
              </a:solidFill>
            </a:endParaRPr>
          </a:p>
          <a:p>
            <a:r>
              <a:rPr lang="en-US" dirty="0"/>
              <a:t>Values are the guardrails…definitely do or don’t do.</a:t>
            </a:r>
          </a:p>
          <a:p>
            <a:endParaRPr lang="en-US" sz="1800" dirty="0"/>
          </a:p>
          <a:p>
            <a:r>
              <a:rPr lang="en-US" dirty="0"/>
              <a:t>Example: The community’s goal is to have 75% of students proficient in reading and math by 2035. The board’s plan to achieve this goal may not include school closures or social promotion.</a:t>
            </a:r>
          </a:p>
        </p:txBody>
      </p:sp>
    </p:spTree>
    <p:extLst>
      <p:ext uri="{BB962C8B-B14F-4D97-AF65-F5344CB8AC3E}">
        <p14:creationId xmlns:p14="http://schemas.microsoft.com/office/powerpoint/2010/main" val="287357130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0F677-FC7F-8746-B17D-4AD011ED8839}"/>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EEE31F69-BEC1-F5C0-8301-6B800D1B7C9B}"/>
              </a:ext>
            </a:extLst>
          </p:cNvPr>
          <p:cNvSpPr>
            <a:spLocks noGrp="1"/>
          </p:cNvSpPr>
          <p:nvPr>
            <p:ph idx="1"/>
          </p:nvPr>
        </p:nvSpPr>
        <p:spPr>
          <a:xfrm>
            <a:off x="838200" y="2140527"/>
            <a:ext cx="10515600" cy="3868386"/>
          </a:xfrm>
        </p:spPr>
        <p:txBody>
          <a:bodyPr>
            <a:normAutofit/>
          </a:bodyPr>
          <a:lstStyle/>
          <a:p>
            <a:r>
              <a:rPr lang="en-US" dirty="0">
                <a:solidFill>
                  <a:schemeClr val="bg1"/>
                </a:solidFill>
                <a:latin typeface="Aptos" panose="020B0004020202020204" pitchFamily="34" charset="0"/>
              </a:rPr>
              <a:t>Understand whose perceptions you need to change:</a:t>
            </a:r>
          </a:p>
          <a:p>
            <a:pPr lvl="1"/>
            <a:r>
              <a:rPr lang="en-US" dirty="0">
                <a:solidFill>
                  <a:schemeClr val="bg1"/>
                </a:solidFill>
                <a:latin typeface="Aptos" panose="020B0004020202020204" pitchFamily="34" charset="0"/>
              </a:rPr>
              <a:t>Voters</a:t>
            </a:r>
          </a:p>
          <a:p>
            <a:pPr lvl="1"/>
            <a:r>
              <a:rPr lang="en-US" dirty="0"/>
              <a:t>Other board members</a:t>
            </a:r>
            <a:endParaRPr lang="en-US" dirty="0">
              <a:latin typeface="Aptos" panose="020B0004020202020204" pitchFamily="34" charset="0"/>
            </a:endParaRPr>
          </a:p>
          <a:p>
            <a:pPr lvl="1"/>
            <a:r>
              <a:rPr lang="en-US" dirty="0">
                <a:solidFill>
                  <a:schemeClr val="bg1"/>
                </a:solidFill>
              </a:rPr>
              <a:t>Superintendent</a:t>
            </a:r>
          </a:p>
          <a:p>
            <a:pPr lvl="1"/>
            <a:r>
              <a:rPr lang="en-US" dirty="0">
                <a:solidFill>
                  <a:schemeClr val="bg1"/>
                </a:solidFill>
                <a:latin typeface="Aptos" panose="020B0004020202020204" pitchFamily="34" charset="0"/>
              </a:rPr>
              <a:t>Teachers</a:t>
            </a:r>
          </a:p>
          <a:p>
            <a:pPr lvl="1"/>
            <a:endParaRPr lang="en-US" sz="1400" dirty="0">
              <a:solidFill>
                <a:schemeClr val="bg1"/>
              </a:solidFill>
              <a:latin typeface="Aptos" panose="020B0004020202020204" pitchFamily="34" charset="0"/>
            </a:endParaRPr>
          </a:p>
          <a:p>
            <a:r>
              <a:rPr lang="en-US" dirty="0">
                <a:solidFill>
                  <a:schemeClr val="bg1"/>
                </a:solidFill>
                <a:latin typeface="Aptos" panose="020B0004020202020204" pitchFamily="34" charset="0"/>
              </a:rPr>
              <a:t>Write a plan of action based on 6 Powers of Persuasion:</a:t>
            </a:r>
          </a:p>
          <a:p>
            <a:pPr lvl="1"/>
            <a:r>
              <a:rPr lang="en-US" dirty="0"/>
              <a:t>Customize the approach for each group</a:t>
            </a:r>
            <a:endParaRPr lang="en-US" dirty="0">
              <a:solidFill>
                <a:schemeClr val="bg1"/>
              </a:solidFill>
              <a:latin typeface="Aptos" panose="020B0004020202020204" pitchFamily="34" charset="0"/>
            </a:endParaRPr>
          </a:p>
          <a:p>
            <a:pPr lvl="1"/>
            <a:endParaRPr lang="en-US" dirty="0">
              <a:latin typeface="Aptos" panose="020B0004020202020204" pitchFamily="34" charset="0"/>
            </a:endParaRPr>
          </a:p>
        </p:txBody>
      </p:sp>
    </p:spTree>
    <p:extLst>
      <p:ext uri="{BB962C8B-B14F-4D97-AF65-F5344CB8AC3E}">
        <p14:creationId xmlns:p14="http://schemas.microsoft.com/office/powerpoint/2010/main" val="428784517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94BDE-E4D7-D03C-16D8-5304FC531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33167-929C-599B-AD24-550CA897B3ED}"/>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82F9ABAD-3F89-036A-A8A5-E0AF0BAAA563}"/>
              </a:ext>
            </a:extLst>
          </p:cNvPr>
          <p:cNvSpPr>
            <a:spLocks noGrp="1"/>
          </p:cNvSpPr>
          <p:nvPr>
            <p:ph idx="1"/>
          </p:nvPr>
        </p:nvSpPr>
        <p:spPr>
          <a:xfrm>
            <a:off x="1082081" y="2068894"/>
            <a:ext cx="10399873" cy="4207215"/>
          </a:xfrm>
        </p:spPr>
        <p:txBody>
          <a:bodyPr>
            <a:normAutofit/>
          </a:bodyPr>
          <a:lstStyle/>
          <a:p>
            <a:r>
              <a:rPr lang="en-US" dirty="0"/>
              <a:t>Just as every issue must be examined through a student achievement filter, so must your rationale be grounded in representing your community.</a:t>
            </a:r>
          </a:p>
          <a:p>
            <a:endParaRPr lang="en-US" sz="1600" i="1" dirty="0">
              <a:solidFill>
                <a:srgbClr val="C00000"/>
              </a:solidFill>
            </a:endParaRPr>
          </a:p>
          <a:p>
            <a:r>
              <a:rPr lang="en-US" dirty="0"/>
              <a:t> It’s not ‘I think…,’ but ‘My constituents tell me….’</a:t>
            </a:r>
          </a:p>
          <a:p>
            <a:endParaRPr lang="en-US" sz="1600" dirty="0"/>
          </a:p>
          <a:p>
            <a:r>
              <a:rPr lang="en-US" dirty="0"/>
              <a:t>Representing community has a deescalating effect.</a:t>
            </a:r>
          </a:p>
          <a:p>
            <a:pPr lvl="1"/>
            <a:r>
              <a:rPr lang="en-US" dirty="0"/>
              <a:t>“Please understand that I am only telling you what I hear from constituents. Isn’t that what we were elected to do?”</a:t>
            </a:r>
          </a:p>
        </p:txBody>
      </p:sp>
    </p:spTree>
    <p:extLst>
      <p:ext uri="{BB962C8B-B14F-4D97-AF65-F5344CB8AC3E}">
        <p14:creationId xmlns:p14="http://schemas.microsoft.com/office/powerpoint/2010/main" val="197997448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AF0B2-1185-D684-9BCF-07860E8D0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48A55-4C4C-3825-19CB-A868384E3022}"/>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BD20C6BF-6AFA-5F6C-289B-E0A781CA54BC}"/>
              </a:ext>
            </a:extLst>
          </p:cNvPr>
          <p:cNvSpPr>
            <a:spLocks noGrp="1"/>
          </p:cNvSpPr>
          <p:nvPr>
            <p:ph idx="1"/>
          </p:nvPr>
        </p:nvSpPr>
        <p:spPr>
          <a:xfrm>
            <a:off x="1082081" y="2068894"/>
            <a:ext cx="10399873" cy="4207215"/>
          </a:xfrm>
        </p:spPr>
        <p:txBody>
          <a:bodyPr>
            <a:normAutofit/>
          </a:bodyPr>
          <a:lstStyle/>
          <a:p>
            <a:r>
              <a:rPr lang="en-US" dirty="0"/>
              <a:t>Differentiate between inputs, outputs and outcomes</a:t>
            </a:r>
          </a:p>
          <a:p>
            <a:pPr lvl="1"/>
            <a:r>
              <a:rPr lang="en-US" dirty="0"/>
              <a:t>A community’s vision of educational success cannot be about inputs, like having the right policies or the best curriculum.</a:t>
            </a:r>
          </a:p>
          <a:p>
            <a:pPr lvl="1"/>
            <a:r>
              <a:rPr lang="en-US" dirty="0"/>
              <a:t>Graduation rates and going to college or trade school are outputs (what KSDE calls ‘post-secondary success.’ </a:t>
            </a:r>
          </a:p>
          <a:p>
            <a:pPr lvl="1"/>
            <a:r>
              <a:rPr lang="en-US" dirty="0"/>
              <a:t>Outcomes are measures of what students know and are able to do.</a:t>
            </a:r>
          </a:p>
        </p:txBody>
      </p:sp>
    </p:spTree>
    <p:extLst>
      <p:ext uri="{BB962C8B-B14F-4D97-AF65-F5344CB8AC3E}">
        <p14:creationId xmlns:p14="http://schemas.microsoft.com/office/powerpoint/2010/main" val="12232140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2319-C9D9-664D-449A-183937145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FB928-5018-049F-04EF-192014C74360}"/>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0D2AA603-A1EA-A751-8A87-6AB497ADF57A}"/>
              </a:ext>
            </a:extLst>
          </p:cNvPr>
          <p:cNvSpPr>
            <a:spLocks noGrp="1"/>
          </p:cNvSpPr>
          <p:nvPr>
            <p:ph idx="1"/>
          </p:nvPr>
        </p:nvSpPr>
        <p:spPr>
          <a:xfrm>
            <a:off x="1082081" y="2068894"/>
            <a:ext cx="10399873" cy="4207215"/>
          </a:xfrm>
        </p:spPr>
        <p:txBody>
          <a:bodyPr>
            <a:normAutofit lnSpcReduction="10000"/>
          </a:bodyPr>
          <a:lstStyle/>
          <a:p>
            <a:r>
              <a:rPr lang="en-US" dirty="0"/>
              <a:t>Wabaunsee board meeting and listening tour.</a:t>
            </a:r>
          </a:p>
          <a:p>
            <a:pPr lvl="1"/>
            <a:r>
              <a:rPr lang="en-US" dirty="0"/>
              <a:t>Ending social promotion, raising achievement scores, unintended SEL consequences. </a:t>
            </a:r>
          </a:p>
          <a:p>
            <a:pPr lvl="1"/>
            <a:r>
              <a:rPr lang="en-US" dirty="0"/>
              <a:t>honesty, integrity, pride in the county and community, hard work, grit, and diligence </a:t>
            </a:r>
          </a:p>
          <a:p>
            <a:pPr lvl="1"/>
            <a:r>
              <a:rPr lang="en-US" dirty="0"/>
              <a:t>know how to think critically, organize and prioritize, attack problems strategically, and to work independently</a:t>
            </a:r>
          </a:p>
          <a:p>
            <a:pPr lvl="1"/>
            <a:r>
              <a:rPr lang="en-US" dirty="0"/>
              <a:t>writing skills, grammar skills, and the ability to communicate effectively and respectfully</a:t>
            </a:r>
          </a:p>
          <a:p>
            <a:pPr lvl="1"/>
            <a:r>
              <a:rPr lang="en-US" dirty="0"/>
              <a:t>End decades-old community feuds</a:t>
            </a:r>
          </a:p>
        </p:txBody>
      </p:sp>
    </p:spTree>
    <p:extLst>
      <p:ext uri="{BB962C8B-B14F-4D97-AF65-F5344CB8AC3E}">
        <p14:creationId xmlns:p14="http://schemas.microsoft.com/office/powerpoint/2010/main" val="234390719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5BB0C-9760-40D4-FE24-1FB2E0A08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013F14-4C01-B8C0-AE67-DCB028800ABD}"/>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2723AFC4-6FA6-C979-9C61-CFFEFF3739A8}"/>
              </a:ext>
            </a:extLst>
          </p:cNvPr>
          <p:cNvSpPr>
            <a:spLocks noGrp="1"/>
          </p:cNvSpPr>
          <p:nvPr>
            <p:ph idx="1"/>
          </p:nvPr>
        </p:nvSpPr>
        <p:spPr>
          <a:xfrm>
            <a:off x="1082081" y="2068894"/>
            <a:ext cx="10399873" cy="4207215"/>
          </a:xfrm>
        </p:spPr>
        <p:txBody>
          <a:bodyPr>
            <a:normAutofit/>
          </a:bodyPr>
          <a:lstStyle/>
          <a:p>
            <a:r>
              <a:rPr lang="en-US" dirty="0"/>
              <a:t>Kansas public opinion survey: 84% of parents and grandparents with children in public school say parents should have the final say in their child’s education.</a:t>
            </a:r>
          </a:p>
          <a:p>
            <a:endParaRPr lang="en-US" sz="1800" dirty="0"/>
          </a:p>
          <a:p>
            <a:r>
              <a:rPr lang="en-US" dirty="0"/>
              <a:t>Same survey: 66% are concerned their child may be exposed to controversial material.</a:t>
            </a:r>
          </a:p>
          <a:p>
            <a:endParaRPr lang="en-US" sz="1800" dirty="0"/>
          </a:p>
          <a:p>
            <a:r>
              <a:rPr lang="en-US" dirty="0"/>
              <a:t>If this reflects your community, everything should be “opt-in,” not “opt-out.”</a:t>
            </a:r>
          </a:p>
        </p:txBody>
      </p:sp>
    </p:spTree>
    <p:extLst>
      <p:ext uri="{BB962C8B-B14F-4D97-AF65-F5344CB8AC3E}">
        <p14:creationId xmlns:p14="http://schemas.microsoft.com/office/powerpoint/2010/main" val="169238457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D2ADF-EFA5-3CC6-8978-AF6C63543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587C02-D617-6784-3DF0-A87E4E6F0398}"/>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ACCE0C7C-37C2-C976-A731-9AF034E9A221}"/>
              </a:ext>
            </a:extLst>
          </p:cNvPr>
          <p:cNvSpPr>
            <a:spLocks noGrp="1"/>
          </p:cNvSpPr>
          <p:nvPr>
            <p:ph idx="1"/>
          </p:nvPr>
        </p:nvSpPr>
        <p:spPr>
          <a:xfrm>
            <a:off x="1082081" y="2068894"/>
            <a:ext cx="10399873" cy="4207215"/>
          </a:xfrm>
        </p:spPr>
        <p:txBody>
          <a:bodyPr>
            <a:normAutofit fontScale="92500" lnSpcReduction="10000"/>
          </a:bodyPr>
          <a:lstStyle/>
          <a:p>
            <a:r>
              <a:rPr lang="en-US" dirty="0"/>
              <a:t>Suppose the majority disagrees with this statement: “Schools should teach elementary students that there are more than two genders.” Or this statement: “Schools should teach students that America is inherently racist.” </a:t>
            </a:r>
          </a:p>
          <a:p>
            <a:pPr lvl="1"/>
            <a:r>
              <a:rPr lang="en-US" dirty="0"/>
              <a:t>Discussing gender issues with elementary students or saying the United States is a racist nation violates the community’s values.</a:t>
            </a:r>
          </a:p>
          <a:p>
            <a:r>
              <a:rPr lang="en-US" dirty="0"/>
              <a:t>Opposing controversial issues based on </a:t>
            </a:r>
            <a:r>
              <a:rPr lang="en-US" dirty="0">
                <a:solidFill>
                  <a:srgbClr val="C00000"/>
                </a:solidFill>
              </a:rPr>
              <a:t>your personal beliefs </a:t>
            </a:r>
            <a:r>
              <a:rPr lang="en-US" dirty="0"/>
              <a:t>makes the argument about </a:t>
            </a:r>
            <a:r>
              <a:rPr lang="en-US" dirty="0">
                <a:solidFill>
                  <a:srgbClr val="C00000"/>
                </a:solidFill>
              </a:rPr>
              <a:t>your values</a:t>
            </a:r>
            <a:r>
              <a:rPr lang="en-US" dirty="0"/>
              <a:t>. It is far more productive to </a:t>
            </a:r>
            <a:r>
              <a:rPr lang="en-US" dirty="0">
                <a:solidFill>
                  <a:srgbClr val="C00000"/>
                </a:solidFill>
              </a:rPr>
              <a:t>represent the community’s values and test district actions against the community’s values</a:t>
            </a:r>
            <a:r>
              <a:rPr lang="en-US" dirty="0"/>
              <a:t>. </a:t>
            </a:r>
          </a:p>
        </p:txBody>
      </p:sp>
    </p:spTree>
    <p:extLst>
      <p:ext uri="{BB962C8B-B14F-4D97-AF65-F5344CB8AC3E}">
        <p14:creationId xmlns:p14="http://schemas.microsoft.com/office/powerpoint/2010/main" val="42718954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B16AB-14BD-016F-8BBF-13170855F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3649D-3B9D-6249-DA52-8B8CFCF03E21}"/>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5817D2E7-C542-EB8E-9A48-DAD4DAE8CB4E}"/>
              </a:ext>
            </a:extLst>
          </p:cNvPr>
          <p:cNvSpPr>
            <a:spLocks noGrp="1"/>
          </p:cNvSpPr>
          <p:nvPr>
            <p:ph idx="1"/>
          </p:nvPr>
        </p:nvSpPr>
        <p:spPr>
          <a:xfrm>
            <a:off x="7451708" y="2037721"/>
            <a:ext cx="4404319" cy="3594151"/>
          </a:xfrm>
        </p:spPr>
        <p:txBody>
          <a:bodyPr>
            <a:normAutofit/>
          </a:bodyPr>
          <a:lstStyle/>
          <a:p>
            <a:r>
              <a:rPr lang="en-US" sz="2400" dirty="0"/>
              <a:t>Haidt: </a:t>
            </a:r>
            <a:r>
              <a:rPr lang="en-US" sz="2400" dirty="0">
                <a:solidFill>
                  <a:srgbClr val="C00000"/>
                </a:solidFill>
              </a:rPr>
              <a:t>smartphones and social media </a:t>
            </a:r>
            <a:r>
              <a:rPr lang="en-US" sz="2400" dirty="0"/>
              <a:t>are major causes of the rise in depression, anxiety, suicidal thoughts and attempts.</a:t>
            </a:r>
          </a:p>
          <a:p>
            <a:endParaRPr lang="en-US" sz="2400" dirty="0"/>
          </a:p>
          <a:p>
            <a:r>
              <a:rPr lang="en-US" sz="2400" dirty="0"/>
              <a:t> What impact might SEL and gender identity training have on mental health issues?</a:t>
            </a:r>
          </a:p>
        </p:txBody>
      </p:sp>
      <p:pic>
        <p:nvPicPr>
          <p:cNvPr id="6" name="Picture 5">
            <a:extLst>
              <a:ext uri="{FF2B5EF4-FFF2-40B4-BE49-F238E27FC236}">
                <a16:creationId xmlns:a16="http://schemas.microsoft.com/office/drawing/2014/main" id="{E0BBDA5E-BD1B-4283-6C8D-628CEF075B6C}"/>
              </a:ext>
            </a:extLst>
          </p:cNvPr>
          <p:cNvPicPr>
            <a:picLocks noChangeAspect="1"/>
          </p:cNvPicPr>
          <p:nvPr/>
        </p:nvPicPr>
        <p:blipFill>
          <a:blip r:embed="rId2"/>
          <a:stretch>
            <a:fillRect/>
          </a:stretch>
        </p:blipFill>
        <p:spPr>
          <a:xfrm>
            <a:off x="1415422" y="1642867"/>
            <a:ext cx="5608832" cy="4582962"/>
          </a:xfrm>
          <a:prstGeom prst="rect">
            <a:avLst/>
          </a:prstGeom>
        </p:spPr>
      </p:pic>
    </p:spTree>
    <p:extLst>
      <p:ext uri="{BB962C8B-B14F-4D97-AF65-F5344CB8AC3E}">
        <p14:creationId xmlns:p14="http://schemas.microsoft.com/office/powerpoint/2010/main" val="74583732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F883-5809-5CF3-09F9-D67899B87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4D500-9C8E-F4CA-A266-AE679FB97D2E}"/>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8: Represent your community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B05ECED8-198A-88D6-90A1-10B5C6C5F3CB}"/>
              </a:ext>
            </a:extLst>
          </p:cNvPr>
          <p:cNvSpPr>
            <a:spLocks noGrp="1"/>
          </p:cNvSpPr>
          <p:nvPr>
            <p:ph idx="1"/>
          </p:nvPr>
        </p:nvSpPr>
        <p:spPr>
          <a:xfrm>
            <a:off x="1082081" y="2068894"/>
            <a:ext cx="10399873" cy="4207215"/>
          </a:xfrm>
        </p:spPr>
        <p:txBody>
          <a:bodyPr>
            <a:normAutofit/>
          </a:bodyPr>
          <a:lstStyle/>
          <a:p>
            <a:pPr marL="0" indent="0">
              <a:buNone/>
            </a:pPr>
            <a:r>
              <a:rPr lang="en-US" dirty="0"/>
              <a:t>“My child is biracial. And based on what is being said in the school by the teacher, [my child] needs to decide, ‘is one parent bad and one parent good because of skin color?’ And that is being presented as fact in the classroom. Not discussion, not let’s research, not let’s look at things, but presented as fact. To hear from a parent of a grade school child, being told, ‘the assignment for today is write a sentence that explains why you’re sorry for being white.’” </a:t>
            </a:r>
          </a:p>
        </p:txBody>
      </p:sp>
    </p:spTree>
    <p:extLst>
      <p:ext uri="{BB962C8B-B14F-4D97-AF65-F5344CB8AC3E}">
        <p14:creationId xmlns:p14="http://schemas.microsoft.com/office/powerpoint/2010/main" val="141684801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B5A2-787B-129B-38CA-3EE92D27344A}"/>
              </a:ext>
            </a:extLst>
          </p:cNvPr>
          <p:cNvSpPr>
            <a:spLocks noGrp="1"/>
          </p:cNvSpPr>
          <p:nvPr>
            <p:ph type="title"/>
          </p:nvPr>
        </p:nvSpPr>
        <p:spPr/>
        <p:txBody>
          <a:bodyPr/>
          <a:lstStyle/>
          <a:p>
            <a:pPr algn="ctr"/>
            <a:r>
              <a:rPr lang="en-US" i="1" dirty="0">
                <a:solidFill>
                  <a:schemeClr val="bg1"/>
                </a:solidFill>
                <a:latin typeface="Aptos" panose="020B0004020202020204" pitchFamily="34" charset="0"/>
              </a:rPr>
              <a:t>Let’s talk</a:t>
            </a:r>
          </a:p>
        </p:txBody>
      </p:sp>
      <p:sp>
        <p:nvSpPr>
          <p:cNvPr id="3" name="Content Placeholder 2">
            <a:extLst>
              <a:ext uri="{FF2B5EF4-FFF2-40B4-BE49-F238E27FC236}">
                <a16:creationId xmlns:a16="http://schemas.microsoft.com/office/drawing/2014/main" id="{6675F35A-8CF1-B019-122C-228EB331023A}"/>
              </a:ext>
            </a:extLst>
          </p:cNvPr>
          <p:cNvSpPr>
            <a:spLocks noGrp="1"/>
          </p:cNvSpPr>
          <p:nvPr>
            <p:ph idx="1"/>
          </p:nvPr>
        </p:nvSpPr>
        <p:spPr>
          <a:xfrm>
            <a:off x="1182332" y="2228666"/>
            <a:ext cx="9073495" cy="3101869"/>
          </a:xfrm>
        </p:spPr>
        <p:txBody>
          <a:bodyPr>
            <a:normAutofit lnSpcReduction="10000"/>
          </a:bodyPr>
          <a:lstStyle/>
          <a:p>
            <a:r>
              <a:rPr lang="en-US" dirty="0"/>
              <a:t>Is your district student-focused or system-focused?</a:t>
            </a:r>
            <a:endParaRPr lang="en-US" dirty="0">
              <a:solidFill>
                <a:schemeClr val="bg1"/>
              </a:solidFill>
              <a:latin typeface="Aptos" panose="020B0004020202020204" pitchFamily="34" charset="0"/>
            </a:endParaRPr>
          </a:p>
          <a:p>
            <a:endParaRPr lang="en-US" dirty="0"/>
          </a:p>
          <a:p>
            <a:r>
              <a:rPr lang="en-US" dirty="0">
                <a:solidFill>
                  <a:schemeClr val="bg1"/>
                </a:solidFill>
                <a:latin typeface="Aptos" panose="020B0004020202020204" pitchFamily="34" charset="0"/>
              </a:rPr>
              <a:t>School finance questions?</a:t>
            </a:r>
          </a:p>
          <a:p>
            <a:endParaRPr lang="en-US" dirty="0">
              <a:solidFill>
                <a:schemeClr val="bg1"/>
              </a:solidFill>
              <a:latin typeface="Aptos" panose="020B0004020202020204" pitchFamily="34" charset="0"/>
            </a:endParaRPr>
          </a:p>
          <a:p>
            <a:r>
              <a:rPr lang="en-US" dirty="0">
                <a:solidFill>
                  <a:schemeClr val="bg1"/>
                </a:solidFill>
                <a:latin typeface="Aptos" panose="020B0004020202020204" pitchFamily="34" charset="0"/>
              </a:rPr>
              <a:t>What else do you want to know?</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4659812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4EC06-7F32-BF7E-2B84-E85297E1E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6D707-5C49-8AF8-16D6-FB2878FA7D96}"/>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B5803EC5-6589-5B05-2643-3E0EDB77CDB7}"/>
              </a:ext>
            </a:extLst>
          </p:cNvPr>
          <p:cNvSpPr>
            <a:spLocks noGrp="1"/>
          </p:cNvSpPr>
          <p:nvPr>
            <p:ph idx="1"/>
          </p:nvPr>
        </p:nvSpPr>
        <p:spPr>
          <a:xfrm>
            <a:off x="838200" y="2140527"/>
            <a:ext cx="10020300" cy="3868386"/>
          </a:xfrm>
        </p:spPr>
        <p:txBody>
          <a:bodyPr>
            <a:normAutofit/>
          </a:bodyPr>
          <a:lstStyle/>
          <a:p>
            <a:r>
              <a:rPr lang="en-US" dirty="0"/>
              <a:t>Introducing yourself is not a ‘one and done’</a:t>
            </a:r>
            <a:r>
              <a:rPr lang="en-US" dirty="0">
                <a:solidFill>
                  <a:schemeClr val="bg1"/>
                </a:solidFill>
                <a:latin typeface="Aptos" panose="020B0004020202020204" pitchFamily="34" charset="0"/>
              </a:rPr>
              <a:t>:</a:t>
            </a:r>
          </a:p>
          <a:p>
            <a:pPr lvl="1"/>
            <a:r>
              <a:rPr lang="en-US" dirty="0">
                <a:solidFill>
                  <a:schemeClr val="bg1"/>
                </a:solidFill>
                <a:latin typeface="Aptos" panose="020B0004020202020204" pitchFamily="34" charset="0"/>
              </a:rPr>
              <a:t>Advertisements need to be heard 3 to 5 times before they sink in.</a:t>
            </a:r>
          </a:p>
          <a:p>
            <a:pPr lvl="1"/>
            <a:r>
              <a:rPr lang="en-US" dirty="0"/>
              <a:t>The less receptive someone is to you, the longer it will take.</a:t>
            </a:r>
            <a:endParaRPr lang="en-US" dirty="0">
              <a:latin typeface="Aptos" panose="020B0004020202020204" pitchFamily="34" charset="0"/>
            </a:endParaRPr>
          </a:p>
          <a:p>
            <a:pPr lvl="1"/>
            <a:r>
              <a:rPr lang="en-US" dirty="0"/>
              <a:t>Watch for opportunities to reinforce your purpose in the community and at board meetings</a:t>
            </a:r>
          </a:p>
          <a:p>
            <a:pPr lvl="2"/>
            <a:r>
              <a:rPr lang="en-US" sz="2800" dirty="0"/>
              <a:t>Op-ed in local paper</a:t>
            </a:r>
          </a:p>
          <a:p>
            <a:pPr lvl="2"/>
            <a:r>
              <a:rPr lang="en-US" sz="2800" dirty="0"/>
              <a:t>Lansing example</a:t>
            </a:r>
          </a:p>
          <a:p>
            <a:pPr lvl="1"/>
            <a:endParaRPr lang="en-US" sz="1400" dirty="0">
              <a:solidFill>
                <a:schemeClr val="bg1"/>
              </a:solidFill>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234145591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9B052-F147-711C-56F4-2855CBED5F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2D93A1-4CCE-5502-BC83-FF55BA587608}"/>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9EE82700-3975-F3CE-2FC9-946A4414D252}"/>
              </a:ext>
            </a:extLst>
          </p:cNvPr>
          <p:cNvSpPr>
            <a:spLocks noGrp="1"/>
          </p:cNvSpPr>
          <p:nvPr>
            <p:ph idx="1"/>
          </p:nvPr>
        </p:nvSpPr>
        <p:spPr>
          <a:xfrm>
            <a:off x="838200" y="2140527"/>
            <a:ext cx="10020300" cy="3868386"/>
          </a:xfrm>
        </p:spPr>
        <p:txBody>
          <a:bodyPr>
            <a:normAutofit/>
          </a:bodyPr>
          <a:lstStyle/>
          <a:p>
            <a:r>
              <a:rPr lang="en-US" dirty="0"/>
              <a:t>Do your homework on major issues</a:t>
            </a:r>
          </a:p>
          <a:p>
            <a:endParaRPr lang="en-US" sz="1400" dirty="0">
              <a:solidFill>
                <a:schemeClr val="bg1"/>
              </a:solidFill>
              <a:latin typeface="Aptos" panose="020B0004020202020204" pitchFamily="34" charset="0"/>
            </a:endParaRPr>
          </a:p>
          <a:p>
            <a:r>
              <a:rPr lang="en-US" dirty="0">
                <a:solidFill>
                  <a:schemeClr val="bg1"/>
                </a:solidFill>
                <a:latin typeface="Aptos" panose="020B0004020202020204" pitchFamily="34" charset="0"/>
              </a:rPr>
              <a:t>Develop talking points and elevator speeches</a:t>
            </a:r>
          </a:p>
          <a:p>
            <a:pPr lvl="1"/>
            <a:r>
              <a:rPr lang="en-US" dirty="0"/>
              <a:t>Reinforce your purpose</a:t>
            </a:r>
          </a:p>
          <a:p>
            <a:pPr lvl="1"/>
            <a:r>
              <a:rPr lang="en-US" dirty="0"/>
              <a:t>Student outcomes</a:t>
            </a:r>
            <a:endParaRPr lang="en-US" dirty="0">
              <a:latin typeface="Aptos" panose="020B0004020202020204" pitchFamily="34" charset="0"/>
            </a:endParaRPr>
          </a:p>
          <a:p>
            <a:pPr lvl="1"/>
            <a:r>
              <a:rPr lang="en-US" dirty="0"/>
              <a:t>Spending per student</a:t>
            </a:r>
          </a:p>
          <a:p>
            <a:pPr lvl="1"/>
            <a:r>
              <a:rPr lang="en-US" dirty="0"/>
              <a:t>Building needs assessment</a:t>
            </a:r>
          </a:p>
          <a:p>
            <a:pPr lvl="1"/>
            <a:r>
              <a:rPr lang="en-US" dirty="0"/>
              <a:t>Have a website and/or Facebook page</a:t>
            </a:r>
            <a:endParaRPr lang="en-US" sz="1400" dirty="0">
              <a:solidFill>
                <a:schemeClr val="bg1"/>
              </a:solidFill>
              <a:latin typeface="Aptos" panose="020B0004020202020204" pitchFamily="34" charset="0"/>
            </a:endParaRPr>
          </a:p>
          <a:p>
            <a:endParaRPr lang="en-US" dirty="0">
              <a:latin typeface="Aptos" panose="020B0004020202020204" pitchFamily="34" charset="0"/>
            </a:endParaRPr>
          </a:p>
        </p:txBody>
      </p:sp>
    </p:spTree>
    <p:extLst>
      <p:ext uri="{BB962C8B-B14F-4D97-AF65-F5344CB8AC3E}">
        <p14:creationId xmlns:p14="http://schemas.microsoft.com/office/powerpoint/2010/main" val="404757244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ECFE3-3B88-F397-E0D4-887CEA9FA9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8F2C5D-F92C-FAB3-1E0A-147E3C0E53E3}"/>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0250621E-C5B7-C232-C864-DE7C1041FF55}"/>
              </a:ext>
            </a:extLst>
          </p:cNvPr>
          <p:cNvSpPr>
            <a:spLocks noGrp="1"/>
          </p:cNvSpPr>
          <p:nvPr>
            <p:ph idx="1"/>
          </p:nvPr>
        </p:nvSpPr>
        <p:spPr>
          <a:xfrm>
            <a:off x="838200" y="2140527"/>
            <a:ext cx="10020300" cy="3868386"/>
          </a:xfrm>
        </p:spPr>
        <p:txBody>
          <a:bodyPr>
            <a:normAutofit/>
          </a:bodyPr>
          <a:lstStyle/>
          <a:p>
            <a:r>
              <a:rPr lang="en-US" dirty="0"/>
              <a:t>Request budget information that reinforces your purpose</a:t>
            </a:r>
          </a:p>
          <a:p>
            <a:pPr lvl="1"/>
            <a:r>
              <a:rPr lang="en-US" dirty="0">
                <a:solidFill>
                  <a:schemeClr val="bg1"/>
                </a:solidFill>
                <a:latin typeface="Aptos" panose="020B0004020202020204" pitchFamily="34" charset="0"/>
              </a:rPr>
              <a:t>Per-student spending by function (Instruction, </a:t>
            </a:r>
            <a:r>
              <a:rPr lang="en-US" dirty="0"/>
              <a:t>Administration, etc.) </a:t>
            </a:r>
            <a:r>
              <a:rPr lang="en-US" dirty="0">
                <a:solidFill>
                  <a:schemeClr val="bg1"/>
                </a:solidFill>
                <a:latin typeface="Aptos" panose="020B0004020202020204" pitchFamily="34" charset="0"/>
              </a:rPr>
              <a:t>for the last five years.</a:t>
            </a:r>
          </a:p>
          <a:p>
            <a:pPr lvl="1"/>
            <a:r>
              <a:rPr lang="en-US" dirty="0"/>
              <a:t>Budgetary changes enacted as identified in the building needs assessment. Get specifics…we cut back or stopped doing this to spend money on that.</a:t>
            </a:r>
          </a:p>
          <a:p>
            <a:pPr lvl="1"/>
            <a:r>
              <a:rPr lang="en-US" dirty="0"/>
              <a:t>July 1 cash reserve balance for each fund over the last five years.</a:t>
            </a:r>
            <a:endParaRPr lang="en-US" dirty="0">
              <a:solidFill>
                <a:schemeClr val="bg1"/>
              </a:solidFill>
              <a:latin typeface="Aptos" panose="020B0004020202020204" pitchFamily="34" charset="0"/>
            </a:endParaRPr>
          </a:p>
          <a:p>
            <a:pPr marL="0" indent="0">
              <a:buNone/>
            </a:pPr>
            <a:endParaRPr lang="en-US" dirty="0">
              <a:latin typeface="Aptos" panose="020B0004020202020204" pitchFamily="34" charset="0"/>
            </a:endParaRPr>
          </a:p>
        </p:txBody>
      </p:sp>
    </p:spTree>
    <p:extLst>
      <p:ext uri="{BB962C8B-B14F-4D97-AF65-F5344CB8AC3E}">
        <p14:creationId xmlns:p14="http://schemas.microsoft.com/office/powerpoint/2010/main" val="325323348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2885E-A8A6-4493-247D-B6A36FFE7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43BA36-EE95-292A-435A-0578F3ABB4CE}"/>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AB0A06AA-12A1-324E-9B51-C2922FA155CE}"/>
              </a:ext>
            </a:extLst>
          </p:cNvPr>
          <p:cNvSpPr>
            <a:spLocks noGrp="1"/>
          </p:cNvSpPr>
          <p:nvPr>
            <p:ph idx="1"/>
          </p:nvPr>
        </p:nvSpPr>
        <p:spPr>
          <a:xfrm>
            <a:off x="838200" y="2140527"/>
            <a:ext cx="10020300" cy="3868386"/>
          </a:xfrm>
        </p:spPr>
        <p:txBody>
          <a:bodyPr>
            <a:normAutofit/>
          </a:bodyPr>
          <a:lstStyle/>
          <a:p>
            <a:r>
              <a:rPr lang="en-US" dirty="0"/>
              <a:t>Judiciously use the army form of discipline</a:t>
            </a:r>
          </a:p>
          <a:p>
            <a:pPr lvl="1"/>
            <a:r>
              <a:rPr lang="en-US" dirty="0">
                <a:solidFill>
                  <a:schemeClr val="bg1"/>
                </a:solidFill>
                <a:latin typeface="Aptos" panose="020B0004020202020204" pitchFamily="34" charset="0"/>
              </a:rPr>
              <a:t>Unable to get requested budget information.</a:t>
            </a:r>
          </a:p>
          <a:p>
            <a:pPr lvl="1"/>
            <a:r>
              <a:rPr lang="en-US" dirty="0"/>
              <a:t>Unable to get student achievement review on the board agenda.</a:t>
            </a:r>
          </a:p>
          <a:p>
            <a:pPr lvl="1"/>
            <a:r>
              <a:rPr lang="en-US" dirty="0"/>
              <a:t>Not allowed to participate in the building needs assessment.</a:t>
            </a:r>
            <a:endParaRPr lang="en-US" dirty="0">
              <a:solidFill>
                <a:schemeClr val="bg1"/>
              </a:solidFill>
              <a:latin typeface="Aptos" panose="020B0004020202020204" pitchFamily="34" charset="0"/>
            </a:endParaRPr>
          </a:p>
          <a:p>
            <a:pPr marL="0" indent="0">
              <a:buNone/>
            </a:pPr>
            <a:endParaRPr lang="en-US" dirty="0">
              <a:latin typeface="Aptos" panose="020B0004020202020204" pitchFamily="34" charset="0"/>
            </a:endParaRPr>
          </a:p>
        </p:txBody>
      </p:sp>
    </p:spTree>
    <p:extLst>
      <p:ext uri="{BB962C8B-B14F-4D97-AF65-F5344CB8AC3E}">
        <p14:creationId xmlns:p14="http://schemas.microsoft.com/office/powerpoint/2010/main" val="276116475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281D2-FDE8-AC74-A27C-F51B65182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773EDC-A7CE-DA19-4559-C16C171C90F8}"/>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03D47BCB-874A-1303-2870-FB719CDF44CB}"/>
              </a:ext>
            </a:extLst>
          </p:cNvPr>
          <p:cNvSpPr>
            <a:spLocks noGrp="1"/>
          </p:cNvSpPr>
          <p:nvPr>
            <p:ph idx="1"/>
          </p:nvPr>
        </p:nvSpPr>
        <p:spPr>
          <a:xfrm>
            <a:off x="838200" y="2140527"/>
            <a:ext cx="10020300" cy="3868386"/>
          </a:xfrm>
        </p:spPr>
        <p:txBody>
          <a:bodyPr>
            <a:normAutofit/>
          </a:bodyPr>
          <a:lstStyle/>
          <a:p>
            <a:r>
              <a:rPr lang="en-US" dirty="0"/>
              <a:t>Show me your work (trust but verify):</a:t>
            </a:r>
          </a:p>
          <a:p>
            <a:pPr lvl="1"/>
            <a:r>
              <a:rPr lang="en-US" dirty="0"/>
              <a:t>Lawyers, business office, superintendent, and other board members.</a:t>
            </a:r>
            <a:endParaRPr lang="en-US" dirty="0">
              <a:solidFill>
                <a:schemeClr val="bg1"/>
              </a:solidFill>
              <a:latin typeface="Aptos" panose="020B0004020202020204" pitchFamily="34" charset="0"/>
            </a:endParaRPr>
          </a:p>
          <a:p>
            <a:pPr lvl="1"/>
            <a:r>
              <a:rPr lang="en-US" i="1" dirty="0"/>
              <a:t>“I had not heard that. Where can I find that </a:t>
            </a:r>
            <a:r>
              <a:rPr lang="en-US" dirty="0"/>
              <a:t>(statutory reference, board policy, state department of education policy, etc.) </a:t>
            </a:r>
            <a:r>
              <a:rPr lang="en-US" i="1" dirty="0"/>
              <a:t>so I can learn more?</a:t>
            </a:r>
          </a:p>
          <a:p>
            <a:pPr marL="0" indent="0">
              <a:buNone/>
            </a:pPr>
            <a:endParaRPr lang="en-US" dirty="0">
              <a:latin typeface="Aptos" panose="020B0004020202020204" pitchFamily="34" charset="0"/>
            </a:endParaRPr>
          </a:p>
        </p:txBody>
      </p:sp>
    </p:spTree>
    <p:extLst>
      <p:ext uri="{BB962C8B-B14F-4D97-AF65-F5344CB8AC3E}">
        <p14:creationId xmlns:p14="http://schemas.microsoft.com/office/powerpoint/2010/main" val="26424847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20E7B-238D-38D1-38D2-BFA9BF584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CD7FB-D4AE-07EE-6649-ED488B0CB1D3}"/>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6: Being effective in the minority</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2E7D27AE-84EC-F665-9C37-8AB9070AE77C}"/>
              </a:ext>
            </a:extLst>
          </p:cNvPr>
          <p:cNvSpPr>
            <a:spLocks noGrp="1"/>
          </p:cNvSpPr>
          <p:nvPr>
            <p:ph idx="1"/>
          </p:nvPr>
        </p:nvSpPr>
        <p:spPr>
          <a:xfrm>
            <a:off x="838200" y="2140527"/>
            <a:ext cx="10020300" cy="3868386"/>
          </a:xfrm>
        </p:spPr>
        <p:txBody>
          <a:bodyPr>
            <a:normAutofit/>
          </a:bodyPr>
          <a:lstStyle/>
          <a:p>
            <a:r>
              <a:rPr lang="en-US" dirty="0"/>
              <a:t>Anticipate challenges to your education credentials:</a:t>
            </a:r>
          </a:p>
          <a:p>
            <a:pPr lvl="1"/>
            <a:r>
              <a:rPr lang="en-US" dirty="0"/>
              <a:t>Not your role to tell teachers what to do or recommend a curriculum.</a:t>
            </a:r>
          </a:p>
          <a:p>
            <a:pPr lvl="1"/>
            <a:r>
              <a:rPr lang="en-US" dirty="0"/>
              <a:t> The board’s role is to set achievement goals and approve the staff’s </a:t>
            </a:r>
            <a:r>
              <a:rPr lang="en-US" dirty="0">
                <a:solidFill>
                  <a:schemeClr val="bg1"/>
                </a:solidFill>
                <a:latin typeface="Aptos" panose="020B0004020202020204" pitchFamily="34" charset="0"/>
              </a:rPr>
              <a:t>plan.</a:t>
            </a:r>
          </a:p>
        </p:txBody>
      </p:sp>
    </p:spTree>
    <p:extLst>
      <p:ext uri="{BB962C8B-B14F-4D97-AF65-F5344CB8AC3E}">
        <p14:creationId xmlns:p14="http://schemas.microsoft.com/office/powerpoint/2010/main" val="52589439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3A636-0191-3C25-68D0-FE9C64C30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8E81F-E784-D08B-8A03-C8F88EF26CDF}"/>
              </a:ext>
            </a:extLst>
          </p:cNvPr>
          <p:cNvSpPr>
            <a:spLocks noGrp="1"/>
          </p:cNvSpPr>
          <p:nvPr>
            <p:ph type="title"/>
          </p:nvPr>
        </p:nvSpPr>
        <p:spPr>
          <a:xfrm>
            <a:off x="1082082" y="365127"/>
            <a:ext cx="10271718" cy="1361038"/>
          </a:xfrm>
        </p:spPr>
        <p:txBody>
          <a:bodyPr>
            <a:normAutofit/>
          </a:bodyPr>
          <a:lstStyle/>
          <a:p>
            <a:r>
              <a:rPr lang="en-US" i="1" dirty="0">
                <a:solidFill>
                  <a:schemeClr val="bg1"/>
                </a:solidFill>
                <a:latin typeface="Aptos" panose="020B0004020202020204" pitchFamily="34" charset="0"/>
              </a:rPr>
              <a:t>Lesson 7: Ask probing questions</a:t>
            </a:r>
            <a:endParaRPr lang="en-US" sz="4400"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95D49621-CB7B-C64B-2877-311AF6928BC9}"/>
              </a:ext>
            </a:extLst>
          </p:cNvPr>
          <p:cNvSpPr>
            <a:spLocks noGrp="1"/>
          </p:cNvSpPr>
          <p:nvPr>
            <p:ph idx="1"/>
          </p:nvPr>
        </p:nvSpPr>
        <p:spPr>
          <a:xfrm>
            <a:off x="838200" y="2140527"/>
            <a:ext cx="10020300" cy="3868386"/>
          </a:xfrm>
        </p:spPr>
        <p:txBody>
          <a:bodyPr>
            <a:normAutofit lnSpcReduction="10000"/>
          </a:bodyPr>
          <a:lstStyle/>
          <a:p>
            <a:r>
              <a:rPr lang="en-US" dirty="0"/>
              <a:t>Starting conversations with “I think…”puts people on the defensive. Some will instinctively want to challenge you.</a:t>
            </a:r>
          </a:p>
          <a:p>
            <a:endParaRPr lang="en-US" sz="1800" dirty="0"/>
          </a:p>
          <a:p>
            <a:r>
              <a:rPr lang="en-US" dirty="0"/>
              <a:t>Using a statement to set up a question can put the other person at ease.</a:t>
            </a:r>
          </a:p>
          <a:p>
            <a:pPr lvl="1"/>
            <a:r>
              <a:rPr lang="en-US" dirty="0"/>
              <a:t> </a:t>
            </a:r>
            <a:r>
              <a:rPr lang="en-US" i="1" dirty="0"/>
              <a:t>“I’ve heard that </a:t>
            </a:r>
            <a:r>
              <a:rPr lang="en-US" dirty="0"/>
              <a:t>(we do this) </a:t>
            </a:r>
            <a:r>
              <a:rPr lang="en-US" i="1" dirty="0"/>
              <a:t>and I’d like to ask a few questions to get a better understanding. I’m not questioning ‘why;’ I just want to learn more.” </a:t>
            </a:r>
            <a:endParaRPr lang="en-US" i="1" dirty="0">
              <a:solidFill>
                <a:schemeClr val="bg1"/>
              </a:solidFill>
            </a:endParaRPr>
          </a:p>
        </p:txBody>
      </p:sp>
    </p:spTree>
    <p:extLst>
      <p:ext uri="{BB962C8B-B14F-4D97-AF65-F5344CB8AC3E}">
        <p14:creationId xmlns:p14="http://schemas.microsoft.com/office/powerpoint/2010/main" val="395980303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73364</TotalTime>
  <Words>1710</Words>
  <Application>Microsoft Office PowerPoint</Application>
  <PresentationFormat>Widescreen</PresentationFormat>
  <Paragraphs>148</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Calibri</vt:lpstr>
      <vt:lpstr>Calibri Light</vt:lpstr>
      <vt:lpstr>1_Office Theme</vt:lpstr>
      <vt:lpstr>PowerPoint Presentation</vt:lpstr>
      <vt:lpstr>Lesson 6: Being effective in the minority</vt:lpstr>
      <vt:lpstr>Lesson 6: Being effective in the minority</vt:lpstr>
      <vt:lpstr>Lesson 6: Being effective in the minority</vt:lpstr>
      <vt:lpstr>Lesson 6: Being effective in the minority</vt:lpstr>
      <vt:lpstr>Lesson 6: Being effective in the minority</vt:lpstr>
      <vt:lpstr>Lesson 6: Being effective in the minority</vt:lpstr>
      <vt:lpstr>Lesson 6: Being effective in the minority</vt:lpstr>
      <vt:lpstr>Lesson 7: Ask probing questions</vt:lpstr>
      <vt:lpstr>Lesson 7: Ask probing questions</vt:lpstr>
      <vt:lpstr>Lesson 7: Ask probing questions</vt:lpstr>
      <vt:lpstr>Lesson 7: Ask probing questions</vt:lpstr>
      <vt:lpstr>Lesson 7: Ask probing questions</vt:lpstr>
      <vt:lpstr>Lesson 7: Ask probing questions</vt:lpstr>
      <vt:lpstr>Lesson 7: Ask probing questions</vt:lpstr>
      <vt:lpstr>Lesson 7: Ask probing questions</vt:lpstr>
      <vt:lpstr>Lesson 8: Represent your community</vt:lpstr>
      <vt:lpstr>Lesson 8: Represent your community</vt:lpstr>
      <vt:lpstr>Lesson 8: Represent your community</vt:lpstr>
      <vt:lpstr>Lesson 8: Represent your community</vt:lpstr>
      <vt:lpstr>Lesson 8: Represent your community</vt:lpstr>
      <vt:lpstr>Lesson 8: Represent your community</vt:lpstr>
      <vt:lpstr>Lesson 8: Represent your community</vt:lpstr>
      <vt:lpstr>Lesson 8: Represent your community</vt:lpstr>
      <vt:lpstr>Lesson 8: Represent your community</vt:lpstr>
      <vt:lpstr>Lesson 8: Represent your community</vt:lpstr>
      <vt:lpstr>Let’s talk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Trabert</dc:creator>
  <cp:lastModifiedBy>Dave Trabert</cp:lastModifiedBy>
  <cp:revision>15</cp:revision>
  <cp:lastPrinted>2025-05-09T01:09:45Z</cp:lastPrinted>
  <dcterms:created xsi:type="dcterms:W3CDTF">2023-01-20T17:22:10Z</dcterms:created>
  <dcterms:modified xsi:type="dcterms:W3CDTF">2025-05-15T14:26:46Z</dcterms:modified>
</cp:coreProperties>
</file>