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73" r:id="rId2"/>
    <p:sldId id="479" r:id="rId3"/>
    <p:sldId id="638" r:id="rId4"/>
    <p:sldId id="637" r:id="rId5"/>
    <p:sldId id="342" r:id="rId6"/>
    <p:sldId id="640" r:id="rId7"/>
    <p:sldId id="641" r:id="rId8"/>
    <p:sldId id="642" r:id="rId9"/>
    <p:sldId id="643" r:id="rId10"/>
    <p:sldId id="644" r:id="rId11"/>
    <p:sldId id="645" r:id="rId12"/>
    <p:sldId id="646" r:id="rId13"/>
    <p:sldId id="647" r:id="rId14"/>
    <p:sldId id="648" r:id="rId15"/>
    <p:sldId id="654" r:id="rId16"/>
    <p:sldId id="655" r:id="rId17"/>
    <p:sldId id="656" r:id="rId18"/>
    <p:sldId id="575" r:id="rId19"/>
    <p:sldId id="586" r:id="rId20"/>
    <p:sldId id="587" r:id="rId21"/>
    <p:sldId id="651" r:id="rId22"/>
    <p:sldId id="650" r:id="rId23"/>
    <p:sldId id="570" r:id="rId24"/>
    <p:sldId id="652" r:id="rId25"/>
    <p:sldId id="657" r:id="rId26"/>
    <p:sldId id="659" r:id="rId27"/>
    <p:sldId id="662" r:id="rId28"/>
    <p:sldId id="663" r:id="rId29"/>
    <p:sldId id="653" r:id="rId30"/>
    <p:sldId id="664" r:id="rId31"/>
    <p:sldId id="649" r:id="rId32"/>
    <p:sldId id="658" r:id="rId33"/>
    <p:sldId id="660" r:id="rId34"/>
    <p:sldId id="661" r:id="rId35"/>
    <p:sldId id="516" r:id="rId36"/>
    <p:sldId id="615" r:id="rId37"/>
    <p:sldId id="617" r:id="rId38"/>
    <p:sldId id="636" r:id="rId3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FF9"/>
    <a:srgbClr val="D9FF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822D08-B757-404D-99E2-6CD342053C92}" v="7182" dt="2025-05-09T01:09:30.7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e Trabert" userId="9c4c4bc7-a937-467d-bcce-2903383c47d5" providerId="ADAL" clId="{A5822D08-B757-404D-99E2-6CD342053C92}"/>
    <pc:docChg chg="undo custSel addSld delSld modSld sldOrd modMainMaster modNotesMaster modHandout">
      <pc:chgData name="Dave Trabert" userId="9c4c4bc7-a937-467d-bcce-2903383c47d5" providerId="ADAL" clId="{A5822D08-B757-404D-99E2-6CD342053C92}" dt="2025-05-09T20:33:12.638" v="10135" actId="14100"/>
      <pc:docMkLst>
        <pc:docMk/>
      </pc:docMkLst>
      <pc:sldChg chg="modSp mod modNotes">
        <pc:chgData name="Dave Trabert" userId="9c4c4bc7-a937-467d-bcce-2903383c47d5" providerId="ADAL" clId="{A5822D08-B757-404D-99E2-6CD342053C92}" dt="2025-05-09T01:09:30.783" v="10131"/>
        <pc:sldMkLst>
          <pc:docMk/>
          <pc:sldMk cId="3536747681" sldId="273"/>
        </pc:sldMkLst>
        <pc:spChg chg="mod">
          <ac:chgData name="Dave Trabert" userId="9c4c4bc7-a937-467d-bcce-2903383c47d5" providerId="ADAL" clId="{A5822D08-B757-404D-99E2-6CD342053C92}" dt="2025-04-30T13:54:03.190" v="3" actId="20577"/>
          <ac:spMkLst>
            <pc:docMk/>
            <pc:sldMk cId="3536747681" sldId="273"/>
            <ac:spMk id="3" creationId="{EA226272-A27B-298F-AAF0-0D9AB643EA65}"/>
          </ac:spMkLst>
        </pc:spChg>
      </pc:sldChg>
      <pc:sldChg chg="addSp delSp modSp add mod modTransition">
        <pc:chgData name="Dave Trabert" userId="9c4c4bc7-a937-467d-bcce-2903383c47d5" providerId="ADAL" clId="{A5822D08-B757-404D-99E2-6CD342053C92}" dt="2025-05-08T22:51:57.121" v="9994" actId="1076"/>
        <pc:sldMkLst>
          <pc:docMk/>
          <pc:sldMk cId="2608994908" sldId="342"/>
        </pc:sldMkLst>
        <pc:spChg chg="del">
          <ac:chgData name="Dave Trabert" userId="9c4c4bc7-a937-467d-bcce-2903383c47d5" providerId="ADAL" clId="{A5822D08-B757-404D-99E2-6CD342053C92}" dt="2025-05-08T19:50:10.008" v="9924" actId="478"/>
          <ac:spMkLst>
            <pc:docMk/>
            <pc:sldMk cId="2608994908" sldId="342"/>
            <ac:spMk id="2" creationId="{00000000-0000-0000-0000-000000000000}"/>
          </ac:spMkLst>
        </pc:spChg>
        <pc:spChg chg="add del mod">
          <ac:chgData name="Dave Trabert" userId="9c4c4bc7-a937-467d-bcce-2903383c47d5" providerId="ADAL" clId="{A5822D08-B757-404D-99E2-6CD342053C92}" dt="2025-05-08T19:50:26.578" v="9925"/>
          <ac:spMkLst>
            <pc:docMk/>
            <pc:sldMk cId="2608994908" sldId="342"/>
            <ac:spMk id="5" creationId="{4AEE1111-FBF2-993F-28BC-FD056E73CAC1}"/>
          </ac:spMkLst>
        </pc:spChg>
        <pc:spChg chg="add mod">
          <ac:chgData name="Dave Trabert" userId="9c4c4bc7-a937-467d-bcce-2903383c47d5" providerId="ADAL" clId="{A5822D08-B757-404D-99E2-6CD342053C92}" dt="2025-05-08T19:50:33.485" v="9931" actId="20577"/>
          <ac:spMkLst>
            <pc:docMk/>
            <pc:sldMk cId="2608994908" sldId="342"/>
            <ac:spMk id="6" creationId="{EF32EF73-0956-932B-2765-B538E3712FF5}"/>
          </ac:spMkLst>
        </pc:spChg>
        <pc:graphicFrameChg chg="mod">
          <ac:chgData name="Dave Trabert" userId="9c4c4bc7-a937-467d-bcce-2903383c47d5" providerId="ADAL" clId="{A5822D08-B757-404D-99E2-6CD342053C92}" dt="2025-05-08T22:51:57.121" v="9994" actId="1076"/>
          <ac:graphicFrameMkLst>
            <pc:docMk/>
            <pc:sldMk cId="2608994908" sldId="342"/>
            <ac:graphicFrameMk id="7" creationId="{00000000-0000-0000-0000-000000000000}"/>
          </ac:graphicFrameMkLst>
        </pc:graphicFrameChg>
      </pc:sldChg>
      <pc:sldChg chg="modSp mod modAnim">
        <pc:chgData name="Dave Trabert" userId="9c4c4bc7-a937-467d-bcce-2903383c47d5" providerId="ADAL" clId="{A5822D08-B757-404D-99E2-6CD342053C92}" dt="2025-04-30T14:14:59.275" v="374"/>
        <pc:sldMkLst>
          <pc:docMk/>
          <pc:sldMk cId="4287845177" sldId="479"/>
        </pc:sldMkLst>
        <pc:spChg chg="mod">
          <ac:chgData name="Dave Trabert" userId="9c4c4bc7-a937-467d-bcce-2903383c47d5" providerId="ADAL" clId="{A5822D08-B757-404D-99E2-6CD342053C92}" dt="2025-04-30T14:09:19.715" v="153" actId="20577"/>
          <ac:spMkLst>
            <pc:docMk/>
            <pc:sldMk cId="4287845177" sldId="479"/>
            <ac:spMk id="2" creationId="{75F0F677-FC7F-8746-B17D-4AD011ED8839}"/>
          </ac:spMkLst>
        </pc:spChg>
        <pc:spChg chg="mod">
          <ac:chgData name="Dave Trabert" userId="9c4c4bc7-a937-467d-bcce-2903383c47d5" providerId="ADAL" clId="{A5822D08-B757-404D-99E2-6CD342053C92}" dt="2025-04-30T14:14:20.860" v="373" actId="20577"/>
          <ac:spMkLst>
            <pc:docMk/>
            <pc:sldMk cId="4287845177" sldId="479"/>
            <ac:spMk id="3" creationId="{EEE31F69-BEC1-F5C0-8301-6B800D1B7C9B}"/>
          </ac:spMkLst>
        </pc:spChg>
      </pc:sldChg>
      <pc:sldChg chg="addSp delSp modSp add mod">
        <pc:chgData name="Dave Trabert" userId="9c4c4bc7-a937-467d-bcce-2903383c47d5" providerId="ADAL" clId="{A5822D08-B757-404D-99E2-6CD342053C92}" dt="2025-05-06T20:06:45.935" v="9342" actId="20577"/>
        <pc:sldMkLst>
          <pc:docMk/>
          <pc:sldMk cId="1482103038" sldId="516"/>
        </pc:sldMkLst>
        <pc:spChg chg="mod">
          <ac:chgData name="Dave Trabert" userId="9c4c4bc7-a937-467d-bcce-2903383c47d5" providerId="ADAL" clId="{A5822D08-B757-404D-99E2-6CD342053C92}" dt="2025-05-02T21:01:42.715" v="8577" actId="20577"/>
          <ac:spMkLst>
            <pc:docMk/>
            <pc:sldMk cId="1482103038" sldId="516"/>
            <ac:spMk id="2" creationId="{83177FCA-3D7B-2793-249C-30478098ADA4}"/>
          </ac:spMkLst>
        </pc:spChg>
        <pc:spChg chg="mod">
          <ac:chgData name="Dave Trabert" userId="9c4c4bc7-a937-467d-bcce-2903383c47d5" providerId="ADAL" clId="{A5822D08-B757-404D-99E2-6CD342053C92}" dt="2025-05-06T20:06:45.935" v="9342" actId="20577"/>
          <ac:spMkLst>
            <pc:docMk/>
            <pc:sldMk cId="1482103038" sldId="516"/>
            <ac:spMk id="3" creationId="{69506086-89CC-73E9-F9A3-97C0289C3A88}"/>
          </ac:spMkLst>
        </pc:spChg>
        <pc:spChg chg="mod">
          <ac:chgData name="Dave Trabert" userId="9c4c4bc7-a937-467d-bcce-2903383c47d5" providerId="ADAL" clId="{A5822D08-B757-404D-99E2-6CD342053C92}" dt="2025-05-02T21:00:01.381" v="8562" actId="20577"/>
          <ac:spMkLst>
            <pc:docMk/>
            <pc:sldMk cId="1482103038" sldId="516"/>
            <ac:spMk id="5" creationId="{9596BF63-FDDF-C667-9255-F44CD3495BDA}"/>
          </ac:spMkLst>
        </pc:spChg>
      </pc:sldChg>
      <pc:sldChg chg="addSp delSp modSp add del mod">
        <pc:chgData name="Dave Trabert" userId="9c4c4bc7-a937-467d-bcce-2903383c47d5" providerId="ADAL" clId="{A5822D08-B757-404D-99E2-6CD342053C92}" dt="2025-05-01T21:59:48.242" v="5242" actId="1076"/>
        <pc:sldMkLst>
          <pc:docMk/>
          <pc:sldMk cId="3855974847" sldId="570"/>
        </pc:sldMkLst>
        <pc:spChg chg="add mod">
          <ac:chgData name="Dave Trabert" userId="9c4c4bc7-a937-467d-bcce-2903383c47d5" providerId="ADAL" clId="{A5822D08-B757-404D-99E2-6CD342053C92}" dt="2025-05-01T21:58:54.741" v="5240" actId="20577"/>
          <ac:spMkLst>
            <pc:docMk/>
            <pc:sldMk cId="3855974847" sldId="570"/>
            <ac:spMk id="4" creationId="{E4FDF9F3-DF48-CBD8-EE37-DF575A5A87EF}"/>
          </ac:spMkLst>
        </pc:spChg>
        <pc:picChg chg="add mod">
          <ac:chgData name="Dave Trabert" userId="9c4c4bc7-a937-467d-bcce-2903383c47d5" providerId="ADAL" clId="{A5822D08-B757-404D-99E2-6CD342053C92}" dt="2025-05-01T21:59:48.242" v="5242" actId="1076"/>
          <ac:picMkLst>
            <pc:docMk/>
            <pc:sldMk cId="3855974847" sldId="570"/>
            <ac:picMk id="5" creationId="{30201AB8-5F56-D0AC-A3D8-8D47F17E3627}"/>
          </ac:picMkLst>
        </pc:picChg>
      </pc:sldChg>
      <pc:sldChg chg="addSp delSp modSp add mod">
        <pc:chgData name="Dave Trabert" userId="9c4c4bc7-a937-467d-bcce-2903383c47d5" providerId="ADAL" clId="{A5822D08-B757-404D-99E2-6CD342053C92}" dt="2025-05-08T23:09:45.913" v="10069" actId="20577"/>
        <pc:sldMkLst>
          <pc:docMk/>
          <pc:sldMk cId="3686612635" sldId="575"/>
        </pc:sldMkLst>
        <pc:spChg chg="mod">
          <ac:chgData name="Dave Trabert" userId="9c4c4bc7-a937-467d-bcce-2903383c47d5" providerId="ADAL" clId="{A5822D08-B757-404D-99E2-6CD342053C92}" dt="2025-05-08T23:09:45.913" v="10069" actId="20577"/>
          <ac:spMkLst>
            <pc:docMk/>
            <pc:sldMk cId="3686612635" sldId="575"/>
            <ac:spMk id="3" creationId="{86334FD8-67B9-186E-1628-AA9B48FCCF78}"/>
          </ac:spMkLst>
        </pc:spChg>
        <pc:picChg chg="add mod">
          <ac:chgData name="Dave Trabert" userId="9c4c4bc7-a937-467d-bcce-2903383c47d5" providerId="ADAL" clId="{A5822D08-B757-404D-99E2-6CD342053C92}" dt="2025-05-01T20:43:50.245" v="4741" actId="1076"/>
          <ac:picMkLst>
            <pc:docMk/>
            <pc:sldMk cId="3686612635" sldId="575"/>
            <ac:picMk id="15" creationId="{07EF01CD-B51C-FA13-F648-51AFF69316A1}"/>
          </ac:picMkLst>
        </pc:picChg>
      </pc:sldChg>
      <pc:sldChg chg="addSp modSp add mod modShow">
        <pc:chgData name="Dave Trabert" userId="9c4c4bc7-a937-467d-bcce-2903383c47d5" providerId="ADAL" clId="{A5822D08-B757-404D-99E2-6CD342053C92}" dt="2025-05-08T23:13:23.446" v="10130" actId="729"/>
        <pc:sldMkLst>
          <pc:docMk/>
          <pc:sldMk cId="1317376200" sldId="586"/>
        </pc:sldMkLst>
        <pc:spChg chg="add mod">
          <ac:chgData name="Dave Trabert" userId="9c4c4bc7-a937-467d-bcce-2903383c47d5" providerId="ADAL" clId="{A5822D08-B757-404D-99E2-6CD342053C92}" dt="2025-05-08T23:10:00.555" v="10100" actId="20577"/>
          <ac:spMkLst>
            <pc:docMk/>
            <pc:sldMk cId="1317376200" sldId="586"/>
            <ac:spMk id="2" creationId="{CDDDEA99-B805-4F7F-DF46-BB6C45518238}"/>
          </ac:spMkLst>
        </pc:spChg>
        <pc:graphicFrameChg chg="mod">
          <ac:chgData name="Dave Trabert" userId="9c4c4bc7-a937-467d-bcce-2903383c47d5" providerId="ADAL" clId="{A5822D08-B757-404D-99E2-6CD342053C92}" dt="2025-05-08T23:07:12.683" v="10016" actId="692"/>
          <ac:graphicFrameMkLst>
            <pc:docMk/>
            <pc:sldMk cId="1317376200" sldId="586"/>
            <ac:graphicFrameMk id="7" creationId="{14978C2C-3ACF-347E-18A8-17C2F023F5ED}"/>
          </ac:graphicFrameMkLst>
        </pc:graphicFrameChg>
      </pc:sldChg>
      <pc:sldChg chg="addSp modSp add mod modShow">
        <pc:chgData name="Dave Trabert" userId="9c4c4bc7-a937-467d-bcce-2903383c47d5" providerId="ADAL" clId="{A5822D08-B757-404D-99E2-6CD342053C92}" dt="2025-05-08T23:13:23.446" v="10130" actId="729"/>
        <pc:sldMkLst>
          <pc:docMk/>
          <pc:sldMk cId="696154988" sldId="587"/>
        </pc:sldMkLst>
        <pc:spChg chg="add mod">
          <ac:chgData name="Dave Trabert" userId="9c4c4bc7-a937-467d-bcce-2903383c47d5" providerId="ADAL" clId="{A5822D08-B757-404D-99E2-6CD342053C92}" dt="2025-05-08T23:10:11.280" v="10129" actId="20577"/>
          <ac:spMkLst>
            <pc:docMk/>
            <pc:sldMk cId="696154988" sldId="587"/>
            <ac:spMk id="2" creationId="{392DFC24-FCA4-69F0-F3EC-1B482B526877}"/>
          </ac:spMkLst>
        </pc:spChg>
        <pc:graphicFrameChg chg="mod">
          <ac:chgData name="Dave Trabert" userId="9c4c4bc7-a937-467d-bcce-2903383c47d5" providerId="ADAL" clId="{A5822D08-B757-404D-99E2-6CD342053C92}" dt="2025-05-08T23:08:51.311" v="10030" actId="692"/>
          <ac:graphicFrameMkLst>
            <pc:docMk/>
            <pc:sldMk cId="696154988" sldId="587"/>
            <ac:graphicFrameMk id="7" creationId="{E9D708B8-0D16-C26F-95BE-CF46A306F97C}"/>
          </ac:graphicFrameMkLst>
        </pc:graphicFrameChg>
      </pc:sldChg>
      <pc:sldChg chg="del">
        <pc:chgData name="Dave Trabert" userId="9c4c4bc7-a937-467d-bcce-2903383c47d5" providerId="ADAL" clId="{A5822D08-B757-404D-99E2-6CD342053C92}" dt="2025-04-30T13:54:42.181" v="32" actId="47"/>
        <pc:sldMkLst>
          <pc:docMk/>
          <pc:sldMk cId="4261687918" sldId="591"/>
        </pc:sldMkLst>
      </pc:sldChg>
      <pc:sldChg chg="del">
        <pc:chgData name="Dave Trabert" userId="9c4c4bc7-a937-467d-bcce-2903383c47d5" providerId="ADAL" clId="{A5822D08-B757-404D-99E2-6CD342053C92}" dt="2025-04-30T13:54:42.181" v="32" actId="47"/>
        <pc:sldMkLst>
          <pc:docMk/>
          <pc:sldMk cId="2122833542" sldId="592"/>
        </pc:sldMkLst>
      </pc:sldChg>
      <pc:sldChg chg="del">
        <pc:chgData name="Dave Trabert" userId="9c4c4bc7-a937-467d-bcce-2903383c47d5" providerId="ADAL" clId="{A5822D08-B757-404D-99E2-6CD342053C92}" dt="2025-04-30T13:55:07.984" v="35" actId="47"/>
        <pc:sldMkLst>
          <pc:docMk/>
          <pc:sldMk cId="2824940562" sldId="596"/>
        </pc:sldMkLst>
      </pc:sldChg>
      <pc:sldChg chg="del">
        <pc:chgData name="Dave Trabert" userId="9c4c4bc7-a937-467d-bcce-2903383c47d5" providerId="ADAL" clId="{A5822D08-B757-404D-99E2-6CD342053C92}" dt="2025-04-30T13:55:25.355" v="37" actId="47"/>
        <pc:sldMkLst>
          <pc:docMk/>
          <pc:sldMk cId="2730369109" sldId="597"/>
        </pc:sldMkLst>
      </pc:sldChg>
      <pc:sldChg chg="del">
        <pc:chgData name="Dave Trabert" userId="9c4c4bc7-a937-467d-bcce-2903383c47d5" providerId="ADAL" clId="{A5822D08-B757-404D-99E2-6CD342053C92}" dt="2025-04-30T13:55:18.785" v="36" actId="47"/>
        <pc:sldMkLst>
          <pc:docMk/>
          <pc:sldMk cId="3837653188" sldId="598"/>
        </pc:sldMkLst>
      </pc:sldChg>
      <pc:sldChg chg="del">
        <pc:chgData name="Dave Trabert" userId="9c4c4bc7-a937-467d-bcce-2903383c47d5" providerId="ADAL" clId="{A5822D08-B757-404D-99E2-6CD342053C92}" dt="2025-04-30T13:55:18.785" v="36" actId="47"/>
        <pc:sldMkLst>
          <pc:docMk/>
          <pc:sldMk cId="1784780522" sldId="599"/>
        </pc:sldMkLst>
      </pc:sldChg>
      <pc:sldChg chg="del">
        <pc:chgData name="Dave Trabert" userId="9c4c4bc7-a937-467d-bcce-2903383c47d5" providerId="ADAL" clId="{A5822D08-B757-404D-99E2-6CD342053C92}" dt="2025-04-30T13:54:42.181" v="32" actId="47"/>
        <pc:sldMkLst>
          <pc:docMk/>
          <pc:sldMk cId="2161300181" sldId="612"/>
        </pc:sldMkLst>
      </pc:sldChg>
      <pc:sldChg chg="del">
        <pc:chgData name="Dave Trabert" userId="9c4c4bc7-a937-467d-bcce-2903383c47d5" providerId="ADAL" clId="{A5822D08-B757-404D-99E2-6CD342053C92}" dt="2025-04-30T13:54:42.181" v="32" actId="47"/>
        <pc:sldMkLst>
          <pc:docMk/>
          <pc:sldMk cId="1709443336" sldId="613"/>
        </pc:sldMkLst>
      </pc:sldChg>
      <pc:sldChg chg="del">
        <pc:chgData name="Dave Trabert" userId="9c4c4bc7-a937-467d-bcce-2903383c47d5" providerId="ADAL" clId="{A5822D08-B757-404D-99E2-6CD342053C92}" dt="2025-04-30T13:54:42.181" v="32" actId="47"/>
        <pc:sldMkLst>
          <pc:docMk/>
          <pc:sldMk cId="3788009366" sldId="614"/>
        </pc:sldMkLst>
      </pc:sldChg>
      <pc:sldChg chg="addSp modSp add mod modAnim">
        <pc:chgData name="Dave Trabert" userId="9c4c4bc7-a937-467d-bcce-2903383c47d5" providerId="ADAL" clId="{A5822D08-B757-404D-99E2-6CD342053C92}" dt="2025-05-08T18:29:38.916" v="9743" actId="208"/>
        <pc:sldMkLst>
          <pc:docMk/>
          <pc:sldMk cId="2211215767" sldId="615"/>
        </pc:sldMkLst>
        <pc:spChg chg="add mod">
          <ac:chgData name="Dave Trabert" userId="9c4c4bc7-a937-467d-bcce-2903383c47d5" providerId="ADAL" clId="{A5822D08-B757-404D-99E2-6CD342053C92}" dt="2025-05-08T18:22:46.701" v="9428" actId="27636"/>
          <ac:spMkLst>
            <pc:docMk/>
            <pc:sldMk cId="2211215767" sldId="615"/>
            <ac:spMk id="2" creationId="{2FA738D1-BF69-8A47-0D2E-3B8E0063378B}"/>
          </ac:spMkLst>
        </pc:spChg>
        <pc:spChg chg="add mod">
          <ac:chgData name="Dave Trabert" userId="9c4c4bc7-a937-467d-bcce-2903383c47d5" providerId="ADAL" clId="{A5822D08-B757-404D-99E2-6CD342053C92}" dt="2025-05-08T18:25:15.285" v="9616" actId="1076"/>
          <ac:spMkLst>
            <pc:docMk/>
            <pc:sldMk cId="2211215767" sldId="615"/>
            <ac:spMk id="3" creationId="{D655C0B0-0CE9-43A5-7CFA-52F7D0732331}"/>
          </ac:spMkLst>
        </pc:spChg>
        <pc:graphicFrameChg chg="mod">
          <ac:chgData name="Dave Trabert" userId="9c4c4bc7-a937-467d-bcce-2903383c47d5" providerId="ADAL" clId="{A5822D08-B757-404D-99E2-6CD342053C92}" dt="2025-05-08T18:29:38.916" v="9743" actId="208"/>
          <ac:graphicFrameMkLst>
            <pc:docMk/>
            <pc:sldMk cId="2211215767" sldId="615"/>
            <ac:graphicFrameMk id="7" creationId="{5B1EEE8F-F3D6-95D1-78A4-2D7A0962594D}"/>
          </ac:graphicFrameMkLst>
        </pc:graphicFrameChg>
      </pc:sldChg>
      <pc:sldChg chg="del">
        <pc:chgData name="Dave Trabert" userId="9c4c4bc7-a937-467d-bcce-2903383c47d5" providerId="ADAL" clId="{A5822D08-B757-404D-99E2-6CD342053C92}" dt="2025-04-30T13:54:42.181" v="32" actId="47"/>
        <pc:sldMkLst>
          <pc:docMk/>
          <pc:sldMk cId="3534282304" sldId="615"/>
        </pc:sldMkLst>
      </pc:sldChg>
      <pc:sldChg chg="del">
        <pc:chgData name="Dave Trabert" userId="9c4c4bc7-a937-467d-bcce-2903383c47d5" providerId="ADAL" clId="{A5822D08-B757-404D-99E2-6CD342053C92}" dt="2025-04-30T13:54:54.098" v="33" actId="47"/>
        <pc:sldMkLst>
          <pc:docMk/>
          <pc:sldMk cId="130108213" sldId="616"/>
        </pc:sldMkLst>
      </pc:sldChg>
      <pc:sldChg chg="del">
        <pc:chgData name="Dave Trabert" userId="9c4c4bc7-a937-467d-bcce-2903383c47d5" providerId="ADAL" clId="{A5822D08-B757-404D-99E2-6CD342053C92}" dt="2025-04-30T13:54:54.098" v="33" actId="47"/>
        <pc:sldMkLst>
          <pc:docMk/>
          <pc:sldMk cId="3237348946" sldId="617"/>
        </pc:sldMkLst>
      </pc:sldChg>
      <pc:sldChg chg="addSp modSp add mod modAnim">
        <pc:chgData name="Dave Trabert" userId="9c4c4bc7-a937-467d-bcce-2903383c47d5" providerId="ADAL" clId="{A5822D08-B757-404D-99E2-6CD342053C92}" dt="2025-05-08T18:31:44.712" v="9906" actId="1076"/>
        <pc:sldMkLst>
          <pc:docMk/>
          <pc:sldMk cId="4125747797" sldId="617"/>
        </pc:sldMkLst>
        <pc:spChg chg="add mod">
          <ac:chgData name="Dave Trabert" userId="9c4c4bc7-a937-467d-bcce-2903383c47d5" providerId="ADAL" clId="{A5822D08-B757-404D-99E2-6CD342053C92}" dt="2025-05-08T18:27:29.549" v="9733" actId="20577"/>
          <ac:spMkLst>
            <pc:docMk/>
            <pc:sldMk cId="4125747797" sldId="617"/>
            <ac:spMk id="2" creationId="{C82C2E05-0FF2-54BF-38F7-EE8791F6270D}"/>
          </ac:spMkLst>
        </pc:spChg>
        <pc:spChg chg="add mod">
          <ac:chgData name="Dave Trabert" userId="9c4c4bc7-a937-467d-bcce-2903383c47d5" providerId="ADAL" clId="{A5822D08-B757-404D-99E2-6CD342053C92}" dt="2025-05-08T18:31:44.712" v="9906" actId="1076"/>
          <ac:spMkLst>
            <pc:docMk/>
            <pc:sldMk cId="4125747797" sldId="617"/>
            <ac:spMk id="3" creationId="{969CB1FE-C1FB-1155-5399-8FBDB5BC9FE9}"/>
          </ac:spMkLst>
        </pc:spChg>
        <pc:graphicFrameChg chg="mod">
          <ac:chgData name="Dave Trabert" userId="9c4c4bc7-a937-467d-bcce-2903383c47d5" providerId="ADAL" clId="{A5822D08-B757-404D-99E2-6CD342053C92}" dt="2025-05-08T18:29:59.851" v="9745" actId="1076"/>
          <ac:graphicFrameMkLst>
            <pc:docMk/>
            <pc:sldMk cId="4125747797" sldId="617"/>
            <ac:graphicFrameMk id="7" creationId="{1D8F552F-549B-AABD-64C7-7CDE4372D8BF}"/>
          </ac:graphicFrameMkLst>
        </pc:graphicFrameChg>
      </pc:sldChg>
      <pc:sldChg chg="del">
        <pc:chgData name="Dave Trabert" userId="9c4c4bc7-a937-467d-bcce-2903383c47d5" providerId="ADAL" clId="{A5822D08-B757-404D-99E2-6CD342053C92}" dt="2025-04-30T13:54:54.098" v="33" actId="47"/>
        <pc:sldMkLst>
          <pc:docMk/>
          <pc:sldMk cId="2039030294" sldId="618"/>
        </pc:sldMkLst>
      </pc:sldChg>
      <pc:sldChg chg="del">
        <pc:chgData name="Dave Trabert" userId="9c4c4bc7-a937-467d-bcce-2903383c47d5" providerId="ADAL" clId="{A5822D08-B757-404D-99E2-6CD342053C92}" dt="2025-04-30T13:55:03.406" v="34" actId="47"/>
        <pc:sldMkLst>
          <pc:docMk/>
          <pc:sldMk cId="1957169186" sldId="620"/>
        </pc:sldMkLst>
      </pc:sldChg>
      <pc:sldChg chg="del">
        <pc:chgData name="Dave Trabert" userId="9c4c4bc7-a937-467d-bcce-2903383c47d5" providerId="ADAL" clId="{A5822D08-B757-404D-99E2-6CD342053C92}" dt="2025-04-30T13:55:03.406" v="34" actId="47"/>
        <pc:sldMkLst>
          <pc:docMk/>
          <pc:sldMk cId="2200314201" sldId="621"/>
        </pc:sldMkLst>
      </pc:sldChg>
      <pc:sldChg chg="del">
        <pc:chgData name="Dave Trabert" userId="9c4c4bc7-a937-467d-bcce-2903383c47d5" providerId="ADAL" clId="{A5822D08-B757-404D-99E2-6CD342053C92}" dt="2025-04-30T13:54:54.098" v="33" actId="47"/>
        <pc:sldMkLst>
          <pc:docMk/>
          <pc:sldMk cId="687129853" sldId="622"/>
        </pc:sldMkLst>
      </pc:sldChg>
      <pc:sldChg chg="del">
        <pc:chgData name="Dave Trabert" userId="9c4c4bc7-a937-467d-bcce-2903383c47d5" providerId="ADAL" clId="{A5822D08-B757-404D-99E2-6CD342053C92}" dt="2025-04-30T13:54:54.098" v="33" actId="47"/>
        <pc:sldMkLst>
          <pc:docMk/>
          <pc:sldMk cId="3562087224" sldId="623"/>
        </pc:sldMkLst>
      </pc:sldChg>
      <pc:sldChg chg="del">
        <pc:chgData name="Dave Trabert" userId="9c4c4bc7-a937-467d-bcce-2903383c47d5" providerId="ADAL" clId="{A5822D08-B757-404D-99E2-6CD342053C92}" dt="2025-04-30T13:54:54.098" v="33" actId="47"/>
        <pc:sldMkLst>
          <pc:docMk/>
          <pc:sldMk cId="3327910208" sldId="624"/>
        </pc:sldMkLst>
      </pc:sldChg>
      <pc:sldChg chg="del">
        <pc:chgData name="Dave Trabert" userId="9c4c4bc7-a937-467d-bcce-2903383c47d5" providerId="ADAL" clId="{A5822D08-B757-404D-99E2-6CD342053C92}" dt="2025-04-30T13:54:54.098" v="33" actId="47"/>
        <pc:sldMkLst>
          <pc:docMk/>
          <pc:sldMk cId="3522246547" sldId="625"/>
        </pc:sldMkLst>
      </pc:sldChg>
      <pc:sldChg chg="del">
        <pc:chgData name="Dave Trabert" userId="9c4c4bc7-a937-467d-bcce-2903383c47d5" providerId="ADAL" clId="{A5822D08-B757-404D-99E2-6CD342053C92}" dt="2025-04-30T13:54:54.098" v="33" actId="47"/>
        <pc:sldMkLst>
          <pc:docMk/>
          <pc:sldMk cId="347930207" sldId="626"/>
        </pc:sldMkLst>
      </pc:sldChg>
      <pc:sldChg chg="del">
        <pc:chgData name="Dave Trabert" userId="9c4c4bc7-a937-467d-bcce-2903383c47d5" providerId="ADAL" clId="{A5822D08-B757-404D-99E2-6CD342053C92}" dt="2025-04-30T13:55:03.406" v="34" actId="47"/>
        <pc:sldMkLst>
          <pc:docMk/>
          <pc:sldMk cId="4035944734" sldId="627"/>
        </pc:sldMkLst>
      </pc:sldChg>
      <pc:sldChg chg="del">
        <pc:chgData name="Dave Trabert" userId="9c4c4bc7-a937-467d-bcce-2903383c47d5" providerId="ADAL" clId="{A5822D08-B757-404D-99E2-6CD342053C92}" dt="2025-04-30T13:55:07.984" v="35" actId="47"/>
        <pc:sldMkLst>
          <pc:docMk/>
          <pc:sldMk cId="3045155472" sldId="628"/>
        </pc:sldMkLst>
      </pc:sldChg>
      <pc:sldChg chg="del">
        <pc:chgData name="Dave Trabert" userId="9c4c4bc7-a937-467d-bcce-2903383c47d5" providerId="ADAL" clId="{A5822D08-B757-404D-99E2-6CD342053C92}" dt="2025-04-30T13:55:07.984" v="35" actId="47"/>
        <pc:sldMkLst>
          <pc:docMk/>
          <pc:sldMk cId="1844635863" sldId="629"/>
        </pc:sldMkLst>
      </pc:sldChg>
      <pc:sldChg chg="del">
        <pc:chgData name="Dave Trabert" userId="9c4c4bc7-a937-467d-bcce-2903383c47d5" providerId="ADAL" clId="{A5822D08-B757-404D-99E2-6CD342053C92}" dt="2025-04-30T13:55:25.355" v="37" actId="47"/>
        <pc:sldMkLst>
          <pc:docMk/>
          <pc:sldMk cId="3322310821" sldId="630"/>
        </pc:sldMkLst>
      </pc:sldChg>
      <pc:sldChg chg="del">
        <pc:chgData name="Dave Trabert" userId="9c4c4bc7-a937-467d-bcce-2903383c47d5" providerId="ADAL" clId="{A5822D08-B757-404D-99E2-6CD342053C92}" dt="2025-04-30T13:55:18.785" v="36" actId="47"/>
        <pc:sldMkLst>
          <pc:docMk/>
          <pc:sldMk cId="4188333237" sldId="631"/>
        </pc:sldMkLst>
      </pc:sldChg>
      <pc:sldChg chg="del">
        <pc:chgData name="Dave Trabert" userId="9c4c4bc7-a937-467d-bcce-2903383c47d5" providerId="ADAL" clId="{A5822D08-B757-404D-99E2-6CD342053C92}" dt="2025-04-30T13:55:18.785" v="36" actId="47"/>
        <pc:sldMkLst>
          <pc:docMk/>
          <pc:sldMk cId="3778662544" sldId="632"/>
        </pc:sldMkLst>
      </pc:sldChg>
      <pc:sldChg chg="del">
        <pc:chgData name="Dave Trabert" userId="9c4c4bc7-a937-467d-bcce-2903383c47d5" providerId="ADAL" clId="{A5822D08-B757-404D-99E2-6CD342053C92}" dt="2025-04-30T13:55:18.785" v="36" actId="47"/>
        <pc:sldMkLst>
          <pc:docMk/>
          <pc:sldMk cId="4170940824" sldId="633"/>
        </pc:sldMkLst>
      </pc:sldChg>
      <pc:sldChg chg="del">
        <pc:chgData name="Dave Trabert" userId="9c4c4bc7-a937-467d-bcce-2903383c47d5" providerId="ADAL" clId="{A5822D08-B757-404D-99E2-6CD342053C92}" dt="2025-04-30T13:55:18.785" v="36" actId="47"/>
        <pc:sldMkLst>
          <pc:docMk/>
          <pc:sldMk cId="4290734169" sldId="634"/>
        </pc:sldMkLst>
      </pc:sldChg>
      <pc:sldChg chg="del">
        <pc:chgData name="Dave Trabert" userId="9c4c4bc7-a937-467d-bcce-2903383c47d5" providerId="ADAL" clId="{A5822D08-B757-404D-99E2-6CD342053C92}" dt="2025-04-30T13:55:25.355" v="37" actId="47"/>
        <pc:sldMkLst>
          <pc:docMk/>
          <pc:sldMk cId="3275020148" sldId="635"/>
        </pc:sldMkLst>
      </pc:sldChg>
      <pc:sldChg chg="modSp mod">
        <pc:chgData name="Dave Trabert" userId="9c4c4bc7-a937-467d-bcce-2903383c47d5" providerId="ADAL" clId="{A5822D08-B757-404D-99E2-6CD342053C92}" dt="2025-05-02T14:07:21.628" v="5494" actId="20577"/>
        <pc:sldMkLst>
          <pc:docMk/>
          <pc:sldMk cId="1465981259" sldId="636"/>
        </pc:sldMkLst>
        <pc:spChg chg="mod">
          <ac:chgData name="Dave Trabert" userId="9c4c4bc7-a937-467d-bcce-2903383c47d5" providerId="ADAL" clId="{A5822D08-B757-404D-99E2-6CD342053C92}" dt="2025-05-02T14:07:21.628" v="5494" actId="20577"/>
          <ac:spMkLst>
            <pc:docMk/>
            <pc:sldMk cId="1465981259" sldId="636"/>
            <ac:spMk id="3" creationId="{6675F35A-8CF1-B019-122C-228EB331023A}"/>
          </ac:spMkLst>
        </pc:spChg>
      </pc:sldChg>
      <pc:sldChg chg="addSp delSp modSp new mod ord modTransition">
        <pc:chgData name="Dave Trabert" userId="9c4c4bc7-a937-467d-bcce-2903383c47d5" providerId="ADAL" clId="{A5822D08-B757-404D-99E2-6CD342053C92}" dt="2025-05-08T19:56:25.846" v="9978"/>
        <pc:sldMkLst>
          <pc:docMk/>
          <pc:sldMk cId="394786251" sldId="637"/>
        </pc:sldMkLst>
        <pc:spChg chg="mod">
          <ac:chgData name="Dave Trabert" userId="9c4c4bc7-a937-467d-bcce-2903383c47d5" providerId="ADAL" clId="{A5822D08-B757-404D-99E2-6CD342053C92}" dt="2025-04-30T16:28:52.887" v="461" actId="20577"/>
          <ac:spMkLst>
            <pc:docMk/>
            <pc:sldMk cId="394786251" sldId="637"/>
            <ac:spMk id="2" creationId="{FA06E5EF-A9B5-4B74-3EC5-70D2F3CFA3F2}"/>
          </ac:spMkLst>
        </pc:spChg>
        <pc:picChg chg="add del mod">
          <ac:chgData name="Dave Trabert" userId="9c4c4bc7-a937-467d-bcce-2903383c47d5" providerId="ADAL" clId="{A5822D08-B757-404D-99E2-6CD342053C92}" dt="2025-05-08T19:45:37.954" v="9913" actId="478"/>
          <ac:picMkLst>
            <pc:docMk/>
            <pc:sldMk cId="394786251" sldId="637"/>
            <ac:picMk id="4" creationId="{0E08B8AB-6092-A23F-8925-ED4F347F53D3}"/>
          </ac:picMkLst>
        </pc:picChg>
        <pc:picChg chg="add mod">
          <ac:chgData name="Dave Trabert" userId="9c4c4bc7-a937-467d-bcce-2903383c47d5" providerId="ADAL" clId="{A5822D08-B757-404D-99E2-6CD342053C92}" dt="2025-05-08T19:45:47.851" v="9917" actId="14100"/>
          <ac:picMkLst>
            <pc:docMk/>
            <pc:sldMk cId="394786251" sldId="637"/>
            <ac:picMk id="6" creationId="{82EE539F-3CA5-7048-37DB-42C3664934BB}"/>
          </ac:picMkLst>
        </pc:picChg>
        <pc:picChg chg="add del mod">
          <ac:chgData name="Dave Trabert" userId="9c4c4bc7-a937-467d-bcce-2903383c47d5" providerId="ADAL" clId="{A5822D08-B757-404D-99E2-6CD342053C92}" dt="2025-05-08T19:42:13.336" v="9908" actId="478"/>
          <ac:picMkLst>
            <pc:docMk/>
            <pc:sldMk cId="394786251" sldId="637"/>
            <ac:picMk id="9" creationId="{D78CE08C-5F25-865F-2FD9-77C11CB891BD}"/>
          </ac:picMkLst>
        </pc:picChg>
      </pc:sldChg>
      <pc:sldChg chg="del">
        <pc:chgData name="Dave Trabert" userId="9c4c4bc7-a937-467d-bcce-2903383c47d5" providerId="ADAL" clId="{A5822D08-B757-404D-99E2-6CD342053C92}" dt="2025-04-30T13:54:54.098" v="33" actId="47"/>
        <pc:sldMkLst>
          <pc:docMk/>
          <pc:sldMk cId="2567893486" sldId="637"/>
        </pc:sldMkLst>
      </pc:sldChg>
      <pc:sldChg chg="addSp delSp modSp add mod modTransition">
        <pc:chgData name="Dave Trabert" userId="9c4c4bc7-a937-467d-bcce-2903383c47d5" providerId="ADAL" clId="{A5822D08-B757-404D-99E2-6CD342053C92}" dt="2025-05-08T19:56:17.836" v="9965"/>
        <pc:sldMkLst>
          <pc:docMk/>
          <pc:sldMk cId="803131924" sldId="638"/>
        </pc:sldMkLst>
        <pc:picChg chg="add del mod">
          <ac:chgData name="Dave Trabert" userId="9c4c4bc7-a937-467d-bcce-2903383c47d5" providerId="ADAL" clId="{A5822D08-B757-404D-99E2-6CD342053C92}" dt="2025-05-08T19:41:13.472" v="9907" actId="478"/>
          <ac:picMkLst>
            <pc:docMk/>
            <pc:sldMk cId="803131924" sldId="638"/>
            <ac:picMk id="4" creationId="{269B4F6B-BBEE-4B62-F483-8D3E019BDB6D}"/>
          </ac:picMkLst>
        </pc:picChg>
        <pc:picChg chg="add mod">
          <ac:chgData name="Dave Trabert" userId="9c4c4bc7-a937-467d-bcce-2903383c47d5" providerId="ADAL" clId="{A5822D08-B757-404D-99E2-6CD342053C92}" dt="2025-05-08T19:47:49.232" v="9921" actId="1076"/>
          <ac:picMkLst>
            <pc:docMk/>
            <pc:sldMk cId="803131924" sldId="638"/>
            <ac:picMk id="5" creationId="{36000904-2043-0A94-DB41-88128854C9C8}"/>
          </ac:picMkLst>
        </pc:picChg>
      </pc:sldChg>
      <pc:sldChg chg="del">
        <pc:chgData name="Dave Trabert" userId="9c4c4bc7-a937-467d-bcce-2903383c47d5" providerId="ADAL" clId="{A5822D08-B757-404D-99E2-6CD342053C92}" dt="2025-04-30T13:54:54.098" v="33" actId="47"/>
        <pc:sldMkLst>
          <pc:docMk/>
          <pc:sldMk cId="1925643033" sldId="638"/>
        </pc:sldMkLst>
      </pc:sldChg>
      <pc:sldChg chg="addSp delSp modSp add del mod">
        <pc:chgData name="Dave Trabert" userId="9c4c4bc7-a937-467d-bcce-2903383c47d5" providerId="ADAL" clId="{A5822D08-B757-404D-99E2-6CD342053C92}" dt="2025-05-08T19:55:57.566" v="9952" actId="47"/>
        <pc:sldMkLst>
          <pc:docMk/>
          <pc:sldMk cId="2173431112" sldId="639"/>
        </pc:sldMkLst>
        <pc:picChg chg="add del mod">
          <ac:chgData name="Dave Trabert" userId="9c4c4bc7-a937-467d-bcce-2903383c47d5" providerId="ADAL" clId="{A5822D08-B757-404D-99E2-6CD342053C92}" dt="2025-05-08T19:48:06.706" v="9922" actId="478"/>
          <ac:picMkLst>
            <pc:docMk/>
            <pc:sldMk cId="2173431112" sldId="639"/>
            <ac:picMk id="4" creationId="{8F98E4EC-4EDD-1336-3995-959B9F0ED9DA}"/>
          </ac:picMkLst>
        </pc:picChg>
      </pc:sldChg>
      <pc:sldChg chg="modSp add mod modAnim">
        <pc:chgData name="Dave Trabert" userId="9c4c4bc7-a937-467d-bcce-2903383c47d5" providerId="ADAL" clId="{A5822D08-B757-404D-99E2-6CD342053C92}" dt="2025-04-30T19:02:52.563" v="938"/>
        <pc:sldMkLst>
          <pc:docMk/>
          <pc:sldMk cId="2402784574" sldId="640"/>
        </pc:sldMkLst>
        <pc:spChg chg="mod">
          <ac:chgData name="Dave Trabert" userId="9c4c4bc7-a937-467d-bcce-2903383c47d5" providerId="ADAL" clId="{A5822D08-B757-404D-99E2-6CD342053C92}" dt="2025-04-30T17:50:13.656" v="491" actId="20577"/>
          <ac:spMkLst>
            <pc:docMk/>
            <pc:sldMk cId="2402784574" sldId="640"/>
            <ac:spMk id="2" creationId="{2851EE88-9512-B1F2-A19D-645049C9F347}"/>
          </ac:spMkLst>
        </pc:spChg>
        <pc:spChg chg="mod">
          <ac:chgData name="Dave Trabert" userId="9c4c4bc7-a937-467d-bcce-2903383c47d5" providerId="ADAL" clId="{A5822D08-B757-404D-99E2-6CD342053C92}" dt="2025-04-30T17:54:58.511" v="937" actId="20577"/>
          <ac:spMkLst>
            <pc:docMk/>
            <pc:sldMk cId="2402784574" sldId="640"/>
            <ac:spMk id="3" creationId="{4A12CC29-4057-00F5-96D9-728063670275}"/>
          </ac:spMkLst>
        </pc:spChg>
      </pc:sldChg>
      <pc:sldChg chg="addSp delSp modSp new mod">
        <pc:chgData name="Dave Trabert" userId="9c4c4bc7-a937-467d-bcce-2903383c47d5" providerId="ADAL" clId="{A5822D08-B757-404D-99E2-6CD342053C92}" dt="2025-05-01T13:37:22.097" v="1401" actId="20577"/>
        <pc:sldMkLst>
          <pc:docMk/>
          <pc:sldMk cId="1132163983" sldId="641"/>
        </pc:sldMkLst>
        <pc:spChg chg="mod">
          <ac:chgData name="Dave Trabert" userId="9c4c4bc7-a937-467d-bcce-2903383c47d5" providerId="ADAL" clId="{A5822D08-B757-404D-99E2-6CD342053C92}" dt="2025-04-30T20:24:51.091" v="1008" actId="20577"/>
          <ac:spMkLst>
            <pc:docMk/>
            <pc:sldMk cId="1132163983" sldId="641"/>
            <ac:spMk id="2" creationId="{F6B22F6F-7AA9-2AE2-8F9B-A7EC4BE92B6C}"/>
          </ac:spMkLst>
        </pc:spChg>
        <pc:spChg chg="mod">
          <ac:chgData name="Dave Trabert" userId="9c4c4bc7-a937-467d-bcce-2903383c47d5" providerId="ADAL" clId="{A5822D08-B757-404D-99E2-6CD342053C92}" dt="2025-05-01T13:37:22.097" v="1401" actId="20577"/>
          <ac:spMkLst>
            <pc:docMk/>
            <pc:sldMk cId="1132163983" sldId="641"/>
            <ac:spMk id="3" creationId="{BA4051F2-90D4-CD3F-379B-5AC92A679DB3}"/>
          </ac:spMkLst>
        </pc:spChg>
      </pc:sldChg>
      <pc:sldChg chg="modSp add mod modAnim">
        <pc:chgData name="Dave Trabert" userId="9c4c4bc7-a937-467d-bcce-2903383c47d5" providerId="ADAL" clId="{A5822D08-B757-404D-99E2-6CD342053C92}" dt="2025-05-01T14:03:11.888" v="2497"/>
        <pc:sldMkLst>
          <pc:docMk/>
          <pc:sldMk cId="2471164107" sldId="642"/>
        </pc:sldMkLst>
        <pc:spChg chg="mod">
          <ac:chgData name="Dave Trabert" userId="9c4c4bc7-a937-467d-bcce-2903383c47d5" providerId="ADAL" clId="{A5822D08-B757-404D-99E2-6CD342053C92}" dt="2025-05-01T13:42:59.322" v="1680" actId="20577"/>
          <ac:spMkLst>
            <pc:docMk/>
            <pc:sldMk cId="2471164107" sldId="642"/>
            <ac:spMk id="2" creationId="{28080A93-A99A-68C7-3B3C-6C05BD3DDC72}"/>
          </ac:spMkLst>
        </pc:spChg>
        <pc:spChg chg="mod">
          <ac:chgData name="Dave Trabert" userId="9c4c4bc7-a937-467d-bcce-2903383c47d5" providerId="ADAL" clId="{A5822D08-B757-404D-99E2-6CD342053C92}" dt="2025-05-01T13:54:13.671" v="2285" actId="20577"/>
          <ac:spMkLst>
            <pc:docMk/>
            <pc:sldMk cId="2471164107" sldId="642"/>
            <ac:spMk id="3" creationId="{E805FB51-C700-9D3B-DFA1-5D65D9E0031A}"/>
          </ac:spMkLst>
        </pc:spChg>
      </pc:sldChg>
      <pc:sldChg chg="modSp add mod modAnim">
        <pc:chgData name="Dave Trabert" userId="9c4c4bc7-a937-467d-bcce-2903383c47d5" providerId="ADAL" clId="{A5822D08-B757-404D-99E2-6CD342053C92}" dt="2025-05-01T13:52:38.482" v="2227"/>
        <pc:sldMkLst>
          <pc:docMk/>
          <pc:sldMk cId="3710345722" sldId="643"/>
        </pc:sldMkLst>
        <pc:spChg chg="mod">
          <ac:chgData name="Dave Trabert" userId="9c4c4bc7-a937-467d-bcce-2903383c47d5" providerId="ADAL" clId="{A5822D08-B757-404D-99E2-6CD342053C92}" dt="2025-05-01T13:52:19.761" v="2225" actId="20577"/>
          <ac:spMkLst>
            <pc:docMk/>
            <pc:sldMk cId="3710345722" sldId="643"/>
            <ac:spMk id="3" creationId="{06B60C13-7B2F-4BB5-ADA2-CF5B53BAE161}"/>
          </ac:spMkLst>
        </pc:spChg>
      </pc:sldChg>
      <pc:sldChg chg="modSp add mod modAnim">
        <pc:chgData name="Dave Trabert" userId="9c4c4bc7-a937-467d-bcce-2903383c47d5" providerId="ADAL" clId="{A5822D08-B757-404D-99E2-6CD342053C92}" dt="2025-05-01T14:06:27.978" v="2618" actId="20577"/>
        <pc:sldMkLst>
          <pc:docMk/>
          <pc:sldMk cId="3476467633" sldId="644"/>
        </pc:sldMkLst>
        <pc:spChg chg="mod">
          <ac:chgData name="Dave Trabert" userId="9c4c4bc7-a937-467d-bcce-2903383c47d5" providerId="ADAL" clId="{A5822D08-B757-404D-99E2-6CD342053C92}" dt="2025-05-01T14:05:30.829" v="2603" actId="20577"/>
          <ac:spMkLst>
            <pc:docMk/>
            <pc:sldMk cId="3476467633" sldId="644"/>
            <ac:spMk id="2" creationId="{529E6FDD-A5DA-A298-24C3-5D8922409070}"/>
          </ac:spMkLst>
        </pc:spChg>
        <pc:spChg chg="mod">
          <ac:chgData name="Dave Trabert" userId="9c4c4bc7-a937-467d-bcce-2903383c47d5" providerId="ADAL" clId="{A5822D08-B757-404D-99E2-6CD342053C92}" dt="2025-05-01T14:06:27.978" v="2618" actId="20577"/>
          <ac:spMkLst>
            <pc:docMk/>
            <pc:sldMk cId="3476467633" sldId="644"/>
            <ac:spMk id="3" creationId="{7A2A3EAC-CB8F-56BE-643F-3E96944685B2}"/>
          </ac:spMkLst>
        </pc:spChg>
      </pc:sldChg>
      <pc:sldChg chg="add del">
        <pc:chgData name="Dave Trabert" userId="9c4c4bc7-a937-467d-bcce-2903383c47d5" providerId="ADAL" clId="{A5822D08-B757-404D-99E2-6CD342053C92}" dt="2025-05-01T13:58:26.586" v="2288" actId="47"/>
        <pc:sldMkLst>
          <pc:docMk/>
          <pc:sldMk cId="473295094" sldId="645"/>
        </pc:sldMkLst>
      </pc:sldChg>
      <pc:sldChg chg="modSp add mod modAnim">
        <pc:chgData name="Dave Trabert" userId="9c4c4bc7-a937-467d-bcce-2903383c47d5" providerId="ADAL" clId="{A5822D08-B757-404D-99E2-6CD342053C92}" dt="2025-05-01T14:51:42.585" v="3246"/>
        <pc:sldMkLst>
          <pc:docMk/>
          <pc:sldMk cId="4236209150" sldId="645"/>
        </pc:sldMkLst>
        <pc:spChg chg="mod">
          <ac:chgData name="Dave Trabert" userId="9c4c4bc7-a937-467d-bcce-2903383c47d5" providerId="ADAL" clId="{A5822D08-B757-404D-99E2-6CD342053C92}" dt="2025-05-01T14:07:34.352" v="2645" actId="20577"/>
          <ac:spMkLst>
            <pc:docMk/>
            <pc:sldMk cId="4236209150" sldId="645"/>
            <ac:spMk id="2" creationId="{9C7C6DB3-CC7E-0C8A-00D3-6C523D31A942}"/>
          </ac:spMkLst>
        </pc:spChg>
        <pc:spChg chg="mod">
          <ac:chgData name="Dave Trabert" userId="9c4c4bc7-a937-467d-bcce-2903383c47d5" providerId="ADAL" clId="{A5822D08-B757-404D-99E2-6CD342053C92}" dt="2025-05-01T14:51:15.206" v="3242" actId="1076"/>
          <ac:spMkLst>
            <pc:docMk/>
            <pc:sldMk cId="4236209150" sldId="645"/>
            <ac:spMk id="3" creationId="{394E7657-5165-672D-E2C2-14640DA11391}"/>
          </ac:spMkLst>
        </pc:spChg>
      </pc:sldChg>
      <pc:sldChg chg="modSp add mod modAnim">
        <pc:chgData name="Dave Trabert" userId="9c4c4bc7-a937-467d-bcce-2903383c47d5" providerId="ADAL" clId="{A5822D08-B757-404D-99E2-6CD342053C92}" dt="2025-05-01T19:33:27.202" v="3371" actId="20577"/>
        <pc:sldMkLst>
          <pc:docMk/>
          <pc:sldMk cId="2841084529" sldId="646"/>
        </pc:sldMkLst>
        <pc:spChg chg="mod">
          <ac:chgData name="Dave Trabert" userId="9c4c4bc7-a937-467d-bcce-2903383c47d5" providerId="ADAL" clId="{A5822D08-B757-404D-99E2-6CD342053C92}" dt="2025-05-01T14:53:17.806" v="3268" actId="20577"/>
          <ac:spMkLst>
            <pc:docMk/>
            <pc:sldMk cId="2841084529" sldId="646"/>
            <ac:spMk id="2" creationId="{FD398014-1C7D-C8D9-A5E5-D5B3D7BD5F59}"/>
          </ac:spMkLst>
        </pc:spChg>
        <pc:spChg chg="mod">
          <ac:chgData name="Dave Trabert" userId="9c4c4bc7-a937-467d-bcce-2903383c47d5" providerId="ADAL" clId="{A5822D08-B757-404D-99E2-6CD342053C92}" dt="2025-05-01T19:33:27.202" v="3371" actId="20577"/>
          <ac:spMkLst>
            <pc:docMk/>
            <pc:sldMk cId="2841084529" sldId="646"/>
            <ac:spMk id="3" creationId="{31D74A32-DBCD-482B-3DEE-A85204DE936E}"/>
          </ac:spMkLst>
        </pc:spChg>
      </pc:sldChg>
      <pc:sldChg chg="modSp add mod modAnim">
        <pc:chgData name="Dave Trabert" userId="9c4c4bc7-a937-467d-bcce-2903383c47d5" providerId="ADAL" clId="{A5822D08-B757-404D-99E2-6CD342053C92}" dt="2025-05-02T15:01:31.757" v="5503" actId="20577"/>
        <pc:sldMkLst>
          <pc:docMk/>
          <pc:sldMk cId="1211767513" sldId="647"/>
        </pc:sldMkLst>
        <pc:spChg chg="mod">
          <ac:chgData name="Dave Trabert" userId="9c4c4bc7-a937-467d-bcce-2903383c47d5" providerId="ADAL" clId="{A5822D08-B757-404D-99E2-6CD342053C92}" dt="2025-05-01T19:51:32.216" v="3445" actId="20577"/>
          <ac:spMkLst>
            <pc:docMk/>
            <pc:sldMk cId="1211767513" sldId="647"/>
            <ac:spMk id="2" creationId="{18AF27AF-EABD-8E0D-9F3A-D345F76E4EE7}"/>
          </ac:spMkLst>
        </pc:spChg>
        <pc:spChg chg="mod">
          <ac:chgData name="Dave Trabert" userId="9c4c4bc7-a937-467d-bcce-2903383c47d5" providerId="ADAL" clId="{A5822D08-B757-404D-99E2-6CD342053C92}" dt="2025-05-02T15:01:31.757" v="5503" actId="20577"/>
          <ac:spMkLst>
            <pc:docMk/>
            <pc:sldMk cId="1211767513" sldId="647"/>
            <ac:spMk id="3" creationId="{9EAAE5F4-4010-00B9-ECE4-D5736942236D}"/>
          </ac:spMkLst>
        </pc:spChg>
      </pc:sldChg>
      <pc:sldChg chg="modSp add mod modAnim">
        <pc:chgData name="Dave Trabert" userId="9c4c4bc7-a937-467d-bcce-2903383c47d5" providerId="ADAL" clId="{A5822D08-B757-404D-99E2-6CD342053C92}" dt="2025-05-02T15:25:37.966" v="6429" actId="5793"/>
        <pc:sldMkLst>
          <pc:docMk/>
          <pc:sldMk cId="1249454005" sldId="648"/>
        </pc:sldMkLst>
        <pc:spChg chg="mod">
          <ac:chgData name="Dave Trabert" userId="9c4c4bc7-a937-467d-bcce-2903383c47d5" providerId="ADAL" clId="{A5822D08-B757-404D-99E2-6CD342053C92}" dt="2025-05-01T20:10:01.426" v="4287" actId="20577"/>
          <ac:spMkLst>
            <pc:docMk/>
            <pc:sldMk cId="1249454005" sldId="648"/>
            <ac:spMk id="2" creationId="{CF3DA5B6-3758-C910-DC0A-E2D59F3E7763}"/>
          </ac:spMkLst>
        </pc:spChg>
        <pc:spChg chg="mod">
          <ac:chgData name="Dave Trabert" userId="9c4c4bc7-a937-467d-bcce-2903383c47d5" providerId="ADAL" clId="{A5822D08-B757-404D-99E2-6CD342053C92}" dt="2025-05-02T15:25:37.966" v="6429" actId="5793"/>
          <ac:spMkLst>
            <pc:docMk/>
            <pc:sldMk cId="1249454005" sldId="648"/>
            <ac:spMk id="3" creationId="{4E860A6E-B488-F6E2-20B3-2304392A85D0}"/>
          </ac:spMkLst>
        </pc:spChg>
      </pc:sldChg>
      <pc:sldChg chg="addSp delSp modSp add mod modAnim">
        <pc:chgData name="Dave Trabert" userId="9c4c4bc7-a937-467d-bcce-2903383c47d5" providerId="ADAL" clId="{A5822D08-B757-404D-99E2-6CD342053C92}" dt="2025-05-03T13:51:12.826" v="8672" actId="14100"/>
        <pc:sldMkLst>
          <pc:docMk/>
          <pc:sldMk cId="1895017659" sldId="649"/>
        </pc:sldMkLst>
        <pc:spChg chg="add mod">
          <ac:chgData name="Dave Trabert" userId="9c4c4bc7-a937-467d-bcce-2903383c47d5" providerId="ADAL" clId="{A5822D08-B757-404D-99E2-6CD342053C92}" dt="2025-05-03T13:51:12.826" v="8672" actId="14100"/>
          <ac:spMkLst>
            <pc:docMk/>
            <pc:sldMk cId="1895017659" sldId="649"/>
            <ac:spMk id="2" creationId="{0EE480DD-B3AE-5BC8-2494-CF0B0ED197F6}"/>
          </ac:spMkLst>
        </pc:spChg>
        <pc:spChg chg="mod">
          <ac:chgData name="Dave Trabert" userId="9c4c4bc7-a937-467d-bcce-2903383c47d5" providerId="ADAL" clId="{A5822D08-B757-404D-99E2-6CD342053C92}" dt="2025-05-01T20:53:10.488" v="4765" actId="20577"/>
          <ac:spMkLst>
            <pc:docMk/>
            <pc:sldMk cId="1895017659" sldId="649"/>
            <ac:spMk id="3" creationId="{C3DB3329-E707-267A-5F36-03FB2138BB0A}"/>
          </ac:spMkLst>
        </pc:spChg>
        <pc:picChg chg="add mod">
          <ac:chgData name="Dave Trabert" userId="9c4c4bc7-a937-467d-bcce-2903383c47d5" providerId="ADAL" clId="{A5822D08-B757-404D-99E2-6CD342053C92}" dt="2025-05-03T13:49:39.725" v="8589" actId="1076"/>
          <ac:picMkLst>
            <pc:docMk/>
            <pc:sldMk cId="1895017659" sldId="649"/>
            <ac:picMk id="5" creationId="{C9261A2C-3F95-22C5-C796-916CA4D9F9E1}"/>
          </ac:picMkLst>
        </pc:picChg>
      </pc:sldChg>
      <pc:sldChg chg="modSp new mod modTransition modAnim">
        <pc:chgData name="Dave Trabert" userId="9c4c4bc7-a937-467d-bcce-2903383c47d5" providerId="ADAL" clId="{A5822D08-B757-404D-99E2-6CD342053C92}" dt="2025-05-01T21:54:25" v="5197" actId="20577"/>
        <pc:sldMkLst>
          <pc:docMk/>
          <pc:sldMk cId="1832439999" sldId="650"/>
        </pc:sldMkLst>
        <pc:spChg chg="mod">
          <ac:chgData name="Dave Trabert" userId="9c4c4bc7-a937-467d-bcce-2903383c47d5" providerId="ADAL" clId="{A5822D08-B757-404D-99E2-6CD342053C92}" dt="2025-05-01T20:55:42.857" v="4865" actId="6549"/>
          <ac:spMkLst>
            <pc:docMk/>
            <pc:sldMk cId="1832439999" sldId="650"/>
            <ac:spMk id="2" creationId="{2428AB8D-E5DC-2FFE-0066-82E84B94768F}"/>
          </ac:spMkLst>
        </pc:spChg>
        <pc:spChg chg="mod">
          <ac:chgData name="Dave Trabert" userId="9c4c4bc7-a937-467d-bcce-2903383c47d5" providerId="ADAL" clId="{A5822D08-B757-404D-99E2-6CD342053C92}" dt="2025-05-01T21:54:25" v="5197" actId="20577"/>
          <ac:spMkLst>
            <pc:docMk/>
            <pc:sldMk cId="1832439999" sldId="650"/>
            <ac:spMk id="3" creationId="{1F66DDB4-C1FB-479F-9482-274B75C65298}"/>
          </ac:spMkLst>
        </pc:spChg>
      </pc:sldChg>
      <pc:sldChg chg="addSp delSp modSp add mod">
        <pc:chgData name="Dave Trabert" userId="9c4c4bc7-a937-467d-bcce-2903383c47d5" providerId="ADAL" clId="{A5822D08-B757-404D-99E2-6CD342053C92}" dt="2025-05-09T20:33:12.638" v="10135" actId="14100"/>
        <pc:sldMkLst>
          <pc:docMk/>
          <pc:sldMk cId="3420140922" sldId="651"/>
        </pc:sldMkLst>
        <pc:spChg chg="add mod">
          <ac:chgData name="Dave Trabert" userId="9c4c4bc7-a937-467d-bcce-2903383c47d5" providerId="ADAL" clId="{A5822D08-B757-404D-99E2-6CD342053C92}" dt="2025-05-05T16:35:30.775" v="8678" actId="20577"/>
          <ac:spMkLst>
            <pc:docMk/>
            <pc:sldMk cId="3420140922" sldId="651"/>
            <ac:spMk id="2" creationId="{4F7270A1-988E-986F-2EDA-26B3D97C61D5}"/>
          </ac:spMkLst>
        </pc:spChg>
        <pc:spChg chg="mod">
          <ac:chgData name="Dave Trabert" userId="9c4c4bc7-a937-467d-bcce-2903383c47d5" providerId="ADAL" clId="{A5822D08-B757-404D-99E2-6CD342053C92}" dt="2025-05-01T21:25:49.497" v="5196" actId="20577"/>
          <ac:spMkLst>
            <pc:docMk/>
            <pc:sldMk cId="3420140922" sldId="651"/>
            <ac:spMk id="3" creationId="{990042D2-AB26-624F-0312-1C2FFCA6FDAD}"/>
          </ac:spMkLst>
        </pc:spChg>
        <pc:picChg chg="add mod">
          <ac:chgData name="Dave Trabert" userId="9c4c4bc7-a937-467d-bcce-2903383c47d5" providerId="ADAL" clId="{A5822D08-B757-404D-99E2-6CD342053C92}" dt="2025-05-09T20:33:12.638" v="10135" actId="14100"/>
          <ac:picMkLst>
            <pc:docMk/>
            <pc:sldMk cId="3420140922" sldId="651"/>
            <ac:picMk id="6" creationId="{7ADAEF3E-0040-6895-A134-9EF5657AA5C5}"/>
          </ac:picMkLst>
        </pc:picChg>
        <pc:picChg chg="add del mod">
          <ac:chgData name="Dave Trabert" userId="9c4c4bc7-a937-467d-bcce-2903383c47d5" providerId="ADAL" clId="{A5822D08-B757-404D-99E2-6CD342053C92}" dt="2025-05-09T20:33:01.670" v="10132" actId="478"/>
          <ac:picMkLst>
            <pc:docMk/>
            <pc:sldMk cId="3420140922" sldId="651"/>
            <ac:picMk id="9" creationId="{1A4C9181-53F8-B391-952E-268D43A853AA}"/>
          </ac:picMkLst>
        </pc:picChg>
      </pc:sldChg>
      <pc:sldChg chg="addSp delSp modSp add mod">
        <pc:chgData name="Dave Trabert" userId="9c4c4bc7-a937-467d-bcce-2903383c47d5" providerId="ADAL" clId="{A5822D08-B757-404D-99E2-6CD342053C92}" dt="2025-05-02T17:47:10.683" v="8041" actId="6549"/>
        <pc:sldMkLst>
          <pc:docMk/>
          <pc:sldMk cId="821234187" sldId="652"/>
        </pc:sldMkLst>
        <pc:spChg chg="mod">
          <ac:chgData name="Dave Trabert" userId="9c4c4bc7-a937-467d-bcce-2903383c47d5" providerId="ADAL" clId="{A5822D08-B757-404D-99E2-6CD342053C92}" dt="2025-05-02T17:47:10.683" v="8041" actId="6549"/>
          <ac:spMkLst>
            <pc:docMk/>
            <pc:sldMk cId="821234187" sldId="652"/>
            <ac:spMk id="4" creationId="{4DD4F24B-789E-BB15-A283-D7F7CA017560}"/>
          </ac:spMkLst>
        </pc:spChg>
        <pc:spChg chg="add mod">
          <ac:chgData name="Dave Trabert" userId="9c4c4bc7-a937-467d-bcce-2903383c47d5" providerId="ADAL" clId="{A5822D08-B757-404D-99E2-6CD342053C92}" dt="2025-05-01T22:13:31.770" v="5344" actId="6549"/>
          <ac:spMkLst>
            <pc:docMk/>
            <pc:sldMk cId="821234187" sldId="652"/>
            <ac:spMk id="10" creationId="{C0E9B1C6-ED76-4A2C-FB62-55C0704B250F}"/>
          </ac:spMkLst>
        </pc:spChg>
        <pc:picChg chg="add mod">
          <ac:chgData name="Dave Trabert" userId="9c4c4bc7-a937-467d-bcce-2903383c47d5" providerId="ADAL" clId="{A5822D08-B757-404D-99E2-6CD342053C92}" dt="2025-05-01T22:11:46.417" v="5250" actId="1076"/>
          <ac:picMkLst>
            <pc:docMk/>
            <pc:sldMk cId="821234187" sldId="652"/>
            <ac:picMk id="9" creationId="{D83EDE08-94AA-2F59-89E2-63E0B70D69A4}"/>
          </ac:picMkLst>
        </pc:picChg>
      </pc:sldChg>
      <pc:sldChg chg="add del">
        <pc:chgData name="Dave Trabert" userId="9c4c4bc7-a937-467d-bcce-2903383c47d5" providerId="ADAL" clId="{A5822D08-B757-404D-99E2-6CD342053C92}" dt="2025-05-01T21:57:00.281" v="5200"/>
        <pc:sldMkLst>
          <pc:docMk/>
          <pc:sldMk cId="1511186827" sldId="652"/>
        </pc:sldMkLst>
      </pc:sldChg>
      <pc:sldChg chg="addSp delSp modSp new mod modTransition">
        <pc:chgData name="Dave Trabert" userId="9c4c4bc7-a937-467d-bcce-2903383c47d5" providerId="ADAL" clId="{A5822D08-B757-404D-99E2-6CD342053C92}" dt="2025-05-06T16:36:06.230" v="9306" actId="1076"/>
        <pc:sldMkLst>
          <pc:docMk/>
          <pc:sldMk cId="463507745" sldId="653"/>
        </pc:sldMkLst>
        <pc:spChg chg="add mod">
          <ac:chgData name="Dave Trabert" userId="9c4c4bc7-a937-467d-bcce-2903383c47d5" providerId="ADAL" clId="{A5822D08-B757-404D-99E2-6CD342053C92}" dt="2025-05-02T15:12:23.592" v="5595" actId="1076"/>
          <ac:spMkLst>
            <pc:docMk/>
            <pc:sldMk cId="463507745" sldId="653"/>
            <ac:spMk id="8" creationId="{38D54766-482B-6C23-4AD3-0A98E9B9D689}"/>
          </ac:spMkLst>
        </pc:spChg>
        <pc:spChg chg="add mod">
          <ac:chgData name="Dave Trabert" userId="9c4c4bc7-a937-467d-bcce-2903383c47d5" providerId="ADAL" clId="{A5822D08-B757-404D-99E2-6CD342053C92}" dt="2025-05-06T16:32:56.299" v="9302"/>
          <ac:spMkLst>
            <pc:docMk/>
            <pc:sldMk cId="463507745" sldId="653"/>
            <ac:spMk id="9" creationId="{3409E360-81F4-A305-2450-47BBF29FAF81}"/>
          </ac:spMkLst>
        </pc:spChg>
        <pc:picChg chg="add mod">
          <ac:chgData name="Dave Trabert" userId="9c4c4bc7-a937-467d-bcce-2903383c47d5" providerId="ADAL" clId="{A5822D08-B757-404D-99E2-6CD342053C92}" dt="2025-05-06T16:36:06.230" v="9306" actId="1076"/>
          <ac:picMkLst>
            <pc:docMk/>
            <pc:sldMk cId="463507745" sldId="653"/>
            <ac:picMk id="11" creationId="{2B017505-B721-8E46-D066-3D271513BF76}"/>
          </ac:picMkLst>
        </pc:picChg>
      </pc:sldChg>
      <pc:sldChg chg="modSp add modAnim">
        <pc:chgData name="Dave Trabert" userId="9c4c4bc7-a937-467d-bcce-2903383c47d5" providerId="ADAL" clId="{A5822D08-B757-404D-99E2-6CD342053C92}" dt="2025-05-02T15:25:27.769" v="6427" actId="5793"/>
        <pc:sldMkLst>
          <pc:docMk/>
          <pc:sldMk cId="2007529097" sldId="654"/>
        </pc:sldMkLst>
        <pc:spChg chg="mod">
          <ac:chgData name="Dave Trabert" userId="9c4c4bc7-a937-467d-bcce-2903383c47d5" providerId="ADAL" clId="{A5822D08-B757-404D-99E2-6CD342053C92}" dt="2025-05-02T15:25:27.769" v="6427" actId="5793"/>
          <ac:spMkLst>
            <pc:docMk/>
            <pc:sldMk cId="2007529097" sldId="654"/>
            <ac:spMk id="3" creationId="{556127E1-CDC3-D03F-2DEB-9D0F9888BC04}"/>
          </ac:spMkLst>
        </pc:spChg>
      </pc:sldChg>
      <pc:sldChg chg="modSp add mod modAnim">
        <pc:chgData name="Dave Trabert" userId="9c4c4bc7-a937-467d-bcce-2903383c47d5" providerId="ADAL" clId="{A5822D08-B757-404D-99E2-6CD342053C92}" dt="2025-05-02T15:34:01.547" v="7002" actId="20577"/>
        <pc:sldMkLst>
          <pc:docMk/>
          <pc:sldMk cId="3225179971" sldId="655"/>
        </pc:sldMkLst>
        <pc:spChg chg="mod">
          <ac:chgData name="Dave Trabert" userId="9c4c4bc7-a937-467d-bcce-2903383c47d5" providerId="ADAL" clId="{A5822D08-B757-404D-99E2-6CD342053C92}" dt="2025-05-02T15:34:01.547" v="7002" actId="20577"/>
          <ac:spMkLst>
            <pc:docMk/>
            <pc:sldMk cId="3225179971" sldId="655"/>
            <ac:spMk id="3" creationId="{97A76AAB-E45A-FE98-254C-936A97F96079}"/>
          </ac:spMkLst>
        </pc:spChg>
      </pc:sldChg>
      <pc:sldChg chg="modSp add mod modAnim">
        <pc:chgData name="Dave Trabert" userId="9c4c4bc7-a937-467d-bcce-2903383c47d5" providerId="ADAL" clId="{A5822D08-B757-404D-99E2-6CD342053C92}" dt="2025-05-02T15:43:36.302" v="7461" actId="20577"/>
        <pc:sldMkLst>
          <pc:docMk/>
          <pc:sldMk cId="3538077420" sldId="656"/>
        </pc:sldMkLst>
        <pc:spChg chg="mod">
          <ac:chgData name="Dave Trabert" userId="9c4c4bc7-a937-467d-bcce-2903383c47d5" providerId="ADAL" clId="{A5822D08-B757-404D-99E2-6CD342053C92}" dt="2025-05-02T15:43:36.302" v="7461" actId="20577"/>
          <ac:spMkLst>
            <pc:docMk/>
            <pc:sldMk cId="3538077420" sldId="656"/>
            <ac:spMk id="3" creationId="{CB18DD89-58CE-0F1C-AE67-FD54C1025954}"/>
          </ac:spMkLst>
        </pc:spChg>
      </pc:sldChg>
      <pc:sldChg chg="modSp add mod modAnim">
        <pc:chgData name="Dave Trabert" userId="9c4c4bc7-a937-467d-bcce-2903383c47d5" providerId="ADAL" clId="{A5822D08-B757-404D-99E2-6CD342053C92}" dt="2025-05-02T19:47:31.150" v="8397" actId="14100"/>
        <pc:sldMkLst>
          <pc:docMk/>
          <pc:sldMk cId="2526727524" sldId="657"/>
        </pc:sldMkLst>
        <pc:spChg chg="mod">
          <ac:chgData name="Dave Trabert" userId="9c4c4bc7-a937-467d-bcce-2903383c47d5" providerId="ADAL" clId="{A5822D08-B757-404D-99E2-6CD342053C92}" dt="2025-05-02T19:46:17.226" v="8328" actId="20577"/>
          <ac:spMkLst>
            <pc:docMk/>
            <pc:sldMk cId="2526727524" sldId="657"/>
            <ac:spMk id="2" creationId="{B93A9584-CFF0-BD06-16D7-8F4BE811782F}"/>
          </ac:spMkLst>
        </pc:spChg>
        <pc:spChg chg="mod">
          <ac:chgData name="Dave Trabert" userId="9c4c4bc7-a937-467d-bcce-2903383c47d5" providerId="ADAL" clId="{A5822D08-B757-404D-99E2-6CD342053C92}" dt="2025-05-02T19:47:31.150" v="8397" actId="14100"/>
          <ac:spMkLst>
            <pc:docMk/>
            <pc:sldMk cId="2526727524" sldId="657"/>
            <ac:spMk id="3" creationId="{3DD4AF30-C754-E1B1-1A47-B98492CB0C2E}"/>
          </ac:spMkLst>
        </pc:spChg>
      </pc:sldChg>
      <pc:sldChg chg="addSp delSp modSp add mod modAnim">
        <pc:chgData name="Dave Trabert" userId="9c4c4bc7-a937-467d-bcce-2903383c47d5" providerId="ADAL" clId="{A5822D08-B757-404D-99E2-6CD342053C92}" dt="2025-05-02T19:45:34.324" v="8321" actId="14100"/>
        <pc:sldMkLst>
          <pc:docMk/>
          <pc:sldMk cId="2007220617" sldId="658"/>
        </pc:sldMkLst>
        <pc:spChg chg="mod">
          <ac:chgData name="Dave Trabert" userId="9c4c4bc7-a937-467d-bcce-2903383c47d5" providerId="ADAL" clId="{A5822D08-B757-404D-99E2-6CD342053C92}" dt="2025-05-02T18:10:02.320" v="8057" actId="20577"/>
          <ac:spMkLst>
            <pc:docMk/>
            <pc:sldMk cId="2007220617" sldId="658"/>
            <ac:spMk id="3" creationId="{70C5B2C8-015F-414B-7968-0EA92C08AC41}"/>
          </ac:spMkLst>
        </pc:spChg>
        <pc:spChg chg="add mod">
          <ac:chgData name="Dave Trabert" userId="9c4c4bc7-a937-467d-bcce-2903383c47d5" providerId="ADAL" clId="{A5822D08-B757-404D-99E2-6CD342053C92}" dt="2025-05-02T18:15:29.590" v="8317" actId="255"/>
          <ac:spMkLst>
            <pc:docMk/>
            <pc:sldMk cId="2007220617" sldId="658"/>
            <ac:spMk id="7" creationId="{34D579B0-DDD7-8C31-EC88-15C6B28BBA3C}"/>
          </ac:spMkLst>
        </pc:spChg>
        <pc:picChg chg="add mod">
          <ac:chgData name="Dave Trabert" userId="9c4c4bc7-a937-467d-bcce-2903383c47d5" providerId="ADAL" clId="{A5822D08-B757-404D-99E2-6CD342053C92}" dt="2025-05-02T19:45:34.324" v="8321" actId="14100"/>
          <ac:picMkLst>
            <pc:docMk/>
            <pc:sldMk cId="2007220617" sldId="658"/>
            <ac:picMk id="9" creationId="{A72CE1FB-9618-3017-5F09-956F26DCA954}"/>
          </ac:picMkLst>
        </pc:picChg>
      </pc:sldChg>
      <pc:sldChg chg="addSp delSp modSp new del mod">
        <pc:chgData name="Dave Trabert" userId="9c4c4bc7-a937-467d-bcce-2903383c47d5" providerId="ADAL" clId="{A5822D08-B757-404D-99E2-6CD342053C92}" dt="2025-05-02T20:03:54.327" v="8416" actId="47"/>
        <pc:sldMkLst>
          <pc:docMk/>
          <pc:sldMk cId="1695972362" sldId="659"/>
        </pc:sldMkLst>
      </pc:sldChg>
      <pc:sldChg chg="addSp delSp modSp add mod">
        <pc:chgData name="Dave Trabert" userId="9c4c4bc7-a937-467d-bcce-2903383c47d5" providerId="ADAL" clId="{A5822D08-B757-404D-99E2-6CD342053C92}" dt="2025-05-02T20:40:57.090" v="8464" actId="1076"/>
        <pc:sldMkLst>
          <pc:docMk/>
          <pc:sldMk cId="3892381988" sldId="659"/>
        </pc:sldMkLst>
        <pc:spChg chg="mod">
          <ac:chgData name="Dave Trabert" userId="9c4c4bc7-a937-467d-bcce-2903383c47d5" providerId="ADAL" clId="{A5822D08-B757-404D-99E2-6CD342053C92}" dt="2025-05-02T20:04:42.243" v="8420"/>
          <ac:spMkLst>
            <pc:docMk/>
            <pc:sldMk cId="3892381988" sldId="659"/>
            <ac:spMk id="3" creationId="{763C1054-4F4E-19C0-0E49-43EAA5C02B2D}"/>
          </ac:spMkLst>
        </pc:spChg>
        <pc:picChg chg="add mod">
          <ac:chgData name="Dave Trabert" userId="9c4c4bc7-a937-467d-bcce-2903383c47d5" providerId="ADAL" clId="{A5822D08-B757-404D-99E2-6CD342053C92}" dt="2025-05-02T20:40:57.090" v="8464" actId="1076"/>
          <ac:picMkLst>
            <pc:docMk/>
            <pc:sldMk cId="3892381988" sldId="659"/>
            <ac:picMk id="22" creationId="{B8A5B23B-28E6-00F4-4E1C-FACE693918DD}"/>
          </ac:picMkLst>
        </pc:picChg>
      </pc:sldChg>
      <pc:sldChg chg="addSp delSp modSp add mod modAnim">
        <pc:chgData name="Dave Trabert" userId="9c4c4bc7-a937-467d-bcce-2903383c47d5" providerId="ADAL" clId="{A5822D08-B757-404D-99E2-6CD342053C92}" dt="2025-05-02T20:45:23.461" v="8530" actId="14100"/>
        <pc:sldMkLst>
          <pc:docMk/>
          <pc:sldMk cId="4001014" sldId="660"/>
        </pc:sldMkLst>
        <pc:spChg chg="mod">
          <ac:chgData name="Dave Trabert" userId="9c4c4bc7-a937-467d-bcce-2903383c47d5" providerId="ADAL" clId="{A5822D08-B757-404D-99E2-6CD342053C92}" dt="2025-05-02T20:43:55.024" v="8499" actId="20577"/>
          <ac:spMkLst>
            <pc:docMk/>
            <pc:sldMk cId="4001014" sldId="660"/>
            <ac:spMk id="3" creationId="{3186A08D-E24B-6C49-7236-837F742BEA32}"/>
          </ac:spMkLst>
        </pc:spChg>
        <pc:spChg chg="mod">
          <ac:chgData name="Dave Trabert" userId="9c4c4bc7-a937-467d-bcce-2903383c47d5" providerId="ADAL" clId="{A5822D08-B757-404D-99E2-6CD342053C92}" dt="2025-05-02T20:45:08.844" v="8529" actId="1076"/>
          <ac:spMkLst>
            <pc:docMk/>
            <pc:sldMk cId="4001014" sldId="660"/>
            <ac:spMk id="7" creationId="{CAAE34DD-57F8-54BA-9091-272D6BE58DEE}"/>
          </ac:spMkLst>
        </pc:spChg>
        <pc:picChg chg="add mod">
          <ac:chgData name="Dave Trabert" userId="9c4c4bc7-a937-467d-bcce-2903383c47d5" providerId="ADAL" clId="{A5822D08-B757-404D-99E2-6CD342053C92}" dt="2025-05-02T20:45:23.461" v="8530" actId="14100"/>
          <ac:picMkLst>
            <pc:docMk/>
            <pc:sldMk cId="4001014" sldId="660"/>
            <ac:picMk id="5" creationId="{DD8E352C-A286-CB4A-8B90-F7CB12E4E15C}"/>
          </ac:picMkLst>
        </pc:picChg>
      </pc:sldChg>
      <pc:sldChg chg="addSp delSp modSp add mod delAnim">
        <pc:chgData name="Dave Trabert" userId="9c4c4bc7-a937-467d-bcce-2903383c47d5" providerId="ADAL" clId="{A5822D08-B757-404D-99E2-6CD342053C92}" dt="2025-05-02T20:48:21.706" v="8544" actId="1076"/>
        <pc:sldMkLst>
          <pc:docMk/>
          <pc:sldMk cId="3262326279" sldId="661"/>
        </pc:sldMkLst>
        <pc:picChg chg="add mod">
          <ac:chgData name="Dave Trabert" userId="9c4c4bc7-a937-467d-bcce-2903383c47d5" providerId="ADAL" clId="{A5822D08-B757-404D-99E2-6CD342053C92}" dt="2025-05-02T20:48:21.706" v="8544" actId="1076"/>
          <ac:picMkLst>
            <pc:docMk/>
            <pc:sldMk cId="3262326279" sldId="661"/>
            <ac:picMk id="11" creationId="{C165183E-F066-2E06-A331-A61B784F65BD}"/>
          </ac:picMkLst>
        </pc:picChg>
      </pc:sldChg>
      <pc:sldChg chg="modSp add mod ord modAnim">
        <pc:chgData name="Dave Trabert" userId="9c4c4bc7-a937-467d-bcce-2903383c47d5" providerId="ADAL" clId="{A5822D08-B757-404D-99E2-6CD342053C92}" dt="2025-05-06T16:29:05.673" v="8954"/>
        <pc:sldMkLst>
          <pc:docMk/>
          <pc:sldMk cId="2705124676" sldId="662"/>
        </pc:sldMkLst>
        <pc:spChg chg="mod">
          <ac:chgData name="Dave Trabert" userId="9c4c4bc7-a937-467d-bcce-2903383c47d5" providerId="ADAL" clId="{A5822D08-B757-404D-99E2-6CD342053C92}" dt="2025-05-06T16:26:39.961" v="8712" actId="20577"/>
          <ac:spMkLst>
            <pc:docMk/>
            <pc:sldMk cId="2705124676" sldId="662"/>
            <ac:spMk id="2" creationId="{60810165-5929-7D7B-706A-F2CAF0353D05}"/>
          </ac:spMkLst>
        </pc:spChg>
        <pc:spChg chg="mod">
          <ac:chgData name="Dave Trabert" userId="9c4c4bc7-a937-467d-bcce-2903383c47d5" providerId="ADAL" clId="{A5822D08-B757-404D-99E2-6CD342053C92}" dt="2025-05-06T16:28:47.291" v="8953" actId="20577"/>
          <ac:spMkLst>
            <pc:docMk/>
            <pc:sldMk cId="2705124676" sldId="662"/>
            <ac:spMk id="3" creationId="{74564CB1-4423-57DC-2E1C-45715A7D58DB}"/>
          </ac:spMkLst>
        </pc:spChg>
      </pc:sldChg>
      <pc:sldChg chg="modSp add modAnim">
        <pc:chgData name="Dave Trabert" userId="9c4c4bc7-a937-467d-bcce-2903383c47d5" providerId="ADAL" clId="{A5822D08-B757-404D-99E2-6CD342053C92}" dt="2025-05-06T16:32:35.928" v="9299"/>
        <pc:sldMkLst>
          <pc:docMk/>
          <pc:sldMk cId="1933306405" sldId="663"/>
        </pc:sldMkLst>
        <pc:spChg chg="mod">
          <ac:chgData name="Dave Trabert" userId="9c4c4bc7-a937-467d-bcce-2903383c47d5" providerId="ADAL" clId="{A5822D08-B757-404D-99E2-6CD342053C92}" dt="2025-05-06T16:32:20.058" v="9296" actId="20577"/>
          <ac:spMkLst>
            <pc:docMk/>
            <pc:sldMk cId="1933306405" sldId="663"/>
            <ac:spMk id="3" creationId="{3715ABAF-0F8C-D029-760A-8B3E699FA13A}"/>
          </ac:spMkLst>
        </pc:spChg>
      </pc:sldChg>
      <pc:sldChg chg="add">
        <pc:chgData name="Dave Trabert" userId="9c4c4bc7-a937-467d-bcce-2903383c47d5" providerId="ADAL" clId="{A5822D08-B757-404D-99E2-6CD342053C92}" dt="2025-05-06T16:32:42.848" v="9300" actId="2890"/>
        <pc:sldMkLst>
          <pc:docMk/>
          <pc:sldMk cId="2895585554" sldId="664"/>
        </pc:sldMkLst>
      </pc:sldChg>
      <pc:sldMasterChg chg="modSldLayout">
        <pc:chgData name="Dave Trabert" userId="9c4c4bc7-a937-467d-bcce-2903383c47d5" providerId="ADAL" clId="{A5822D08-B757-404D-99E2-6CD342053C92}" dt="2025-04-30T14:35:50.332" v="386" actId="2711"/>
        <pc:sldMasterMkLst>
          <pc:docMk/>
          <pc:sldMasterMk cId="2773307631" sldId="2147483660"/>
        </pc:sldMasterMkLst>
        <pc:sldLayoutChg chg="modSp">
          <pc:chgData name="Dave Trabert" userId="9c4c4bc7-a937-467d-bcce-2903383c47d5" providerId="ADAL" clId="{A5822D08-B757-404D-99E2-6CD342053C92}" dt="2025-04-30T14:35:50.332" v="386" actId="2711"/>
          <pc:sldLayoutMkLst>
            <pc:docMk/>
            <pc:sldMasterMk cId="2773307631" sldId="2147483660"/>
            <pc:sldLayoutMk cId="3437214830" sldId="2147483662"/>
          </pc:sldLayoutMkLst>
          <pc:spChg chg="mod">
            <ac:chgData name="Dave Trabert" userId="9c4c4bc7-a937-467d-bcce-2903383c47d5" providerId="ADAL" clId="{A5822D08-B757-404D-99E2-6CD342053C92}" dt="2025-04-30T14:35:27.144" v="384" actId="114"/>
            <ac:spMkLst>
              <pc:docMk/>
              <pc:sldMasterMk cId="2773307631" sldId="2147483660"/>
              <pc:sldLayoutMk cId="3437214830" sldId="2147483662"/>
              <ac:spMk id="2" creationId="{00000000-0000-0000-0000-000000000000}"/>
            </ac:spMkLst>
          </pc:spChg>
          <pc:spChg chg="mod">
            <ac:chgData name="Dave Trabert" userId="9c4c4bc7-a937-467d-bcce-2903383c47d5" providerId="ADAL" clId="{A5822D08-B757-404D-99E2-6CD342053C92}" dt="2025-04-30T14:35:50.332" v="386" actId="2711"/>
            <ac:spMkLst>
              <pc:docMk/>
              <pc:sldMasterMk cId="2773307631" sldId="2147483660"/>
              <pc:sldLayoutMk cId="3437214830" sldId="2147483662"/>
              <ac:spMk id="3" creationId="{00000000-0000-0000-0000-000000000000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bg1"/>
                </a:solidFill>
              </a:rPr>
              <a:t>Kansas Reading Proficiency Declines Despite</a:t>
            </a:r>
            <a:r>
              <a:rPr lang="en-US" sz="1600" baseline="0" dirty="0">
                <a:solidFill>
                  <a:schemeClr val="bg1"/>
                </a:solidFill>
              </a:rPr>
              <a:t> Spending Increase</a:t>
            </a:r>
            <a:endParaRPr lang="en-US" sz="16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4910395229146847"/>
          <c:y val="3.7586511257523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518184843666489E-2"/>
          <c:y val="0.12578170352993989"/>
          <c:w val="0.9331478945566587"/>
          <c:h val="0.632823053506760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$ Per-Pupil</c:v>
                </c:pt>
              </c:strCache>
            </c:strRef>
          </c:tx>
          <c:spPr>
            <a:ln w="571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-5.8062412387006553E-2"/>
                  <c:y val="-3.8370318896626739E-2"/>
                </c:manualLayout>
              </c:layout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D0-4740-81CE-25CF0DDE8B67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'98</c:v>
                </c:pt>
                <c:pt idx="1">
                  <c:v>'00</c:v>
                </c:pt>
                <c:pt idx="2">
                  <c:v>'02</c:v>
                </c:pt>
                <c:pt idx="3">
                  <c:v>'03</c:v>
                </c:pt>
                <c:pt idx="4">
                  <c:v>'05</c:v>
                </c:pt>
                <c:pt idx="5">
                  <c:v>'07</c:v>
                </c:pt>
                <c:pt idx="6">
                  <c:v>'09</c:v>
                </c:pt>
                <c:pt idx="7">
                  <c:v>'11</c:v>
                </c:pt>
                <c:pt idx="8">
                  <c:v>'13</c:v>
                </c:pt>
                <c:pt idx="9">
                  <c:v>'15</c:v>
                </c:pt>
                <c:pt idx="10">
                  <c:v>'17</c:v>
                </c:pt>
                <c:pt idx="11">
                  <c:v>'19</c:v>
                </c:pt>
                <c:pt idx="12">
                  <c:v>'22</c:v>
                </c:pt>
                <c:pt idx="13">
                  <c:v>'24</c:v>
                </c:pt>
              </c:strCache>
            </c:strRef>
          </c:cat>
          <c:val>
            <c:numRef>
              <c:f>Sheet1!$B$2:$B$15</c:f>
              <c:numCache>
                <c:formatCode>_("$"* #,##0_);_("$"* \(#,##0\);_("$"* "-"??_);_(@_)</c:formatCode>
                <c:ptCount val="14"/>
                <c:pt idx="0">
                  <c:v>6985.2106489169846</c:v>
                </c:pt>
                <c:pt idx="1">
                  <c:v>7767.0026100604473</c:v>
                </c:pt>
                <c:pt idx="2">
                  <c:v>8693.6956499286225</c:v>
                </c:pt>
                <c:pt idx="3">
                  <c:v>9128.2934570323487</c:v>
                </c:pt>
                <c:pt idx="4">
                  <c:v>9707.4656367654025</c:v>
                </c:pt>
                <c:pt idx="5">
                  <c:v>11558.379654948641</c:v>
                </c:pt>
                <c:pt idx="6">
                  <c:v>12659.832056603989</c:v>
                </c:pt>
                <c:pt idx="7">
                  <c:v>12282.843773447854</c:v>
                </c:pt>
                <c:pt idx="8">
                  <c:v>12775.739920322623</c:v>
                </c:pt>
                <c:pt idx="9">
                  <c:v>13124.193034504553</c:v>
                </c:pt>
                <c:pt idx="10">
                  <c:v>13225</c:v>
                </c:pt>
                <c:pt idx="11">
                  <c:v>14095</c:v>
                </c:pt>
                <c:pt idx="12" formatCode="General">
                  <c:v>16993</c:v>
                </c:pt>
                <c:pt idx="13" formatCode="General">
                  <c:v>18324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F7-45BD-9594-9B07D42AC9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$ Inflation</c:v>
                </c:pt>
              </c:strCache>
            </c:strRef>
          </c:tx>
          <c:spPr>
            <a:ln w="57150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-4.9523822330093822E-2"/>
                  <c:y val="-3.0148107704492434E-2"/>
                </c:manualLayout>
              </c:layout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9D0-4740-81CE-25CF0DDE8B67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'98</c:v>
                </c:pt>
                <c:pt idx="1">
                  <c:v>'00</c:v>
                </c:pt>
                <c:pt idx="2">
                  <c:v>'02</c:v>
                </c:pt>
                <c:pt idx="3">
                  <c:v>'03</c:v>
                </c:pt>
                <c:pt idx="4">
                  <c:v>'05</c:v>
                </c:pt>
                <c:pt idx="5">
                  <c:v>'07</c:v>
                </c:pt>
                <c:pt idx="6">
                  <c:v>'09</c:v>
                </c:pt>
                <c:pt idx="7">
                  <c:v>'11</c:v>
                </c:pt>
                <c:pt idx="8">
                  <c:v>'13</c:v>
                </c:pt>
                <c:pt idx="9">
                  <c:v>'15</c:v>
                </c:pt>
                <c:pt idx="10">
                  <c:v>'17</c:v>
                </c:pt>
                <c:pt idx="11">
                  <c:v>'19</c:v>
                </c:pt>
                <c:pt idx="12">
                  <c:v>'22</c:v>
                </c:pt>
                <c:pt idx="13">
                  <c:v>'24</c:v>
                </c:pt>
              </c:strCache>
            </c:strRef>
          </c:cat>
          <c:val>
            <c:numRef>
              <c:f>Sheet1!$C$2:$C$15</c:f>
              <c:numCache>
                <c:formatCode>_("$"* #,##0_);_("$"* \(#,##0\);_("$"* "-"??_);_(@_)</c:formatCode>
                <c:ptCount val="14"/>
                <c:pt idx="0">
                  <c:v>6985.2106489169846</c:v>
                </c:pt>
                <c:pt idx="1">
                  <c:v>7316.4361551871662</c:v>
                </c:pt>
                <c:pt idx="2">
                  <c:v>7663.8729209410922</c:v>
                </c:pt>
                <c:pt idx="3">
                  <c:v>7817.1430106056023</c:v>
                </c:pt>
                <c:pt idx="4">
                  <c:v>8185.5807261452937</c:v>
                </c:pt>
                <c:pt idx="5">
                  <c:v>8625.7790555406482</c:v>
                </c:pt>
                <c:pt idx="6">
                  <c:v>9031.0458051256865</c:v>
                </c:pt>
                <c:pt idx="7">
                  <c:v>9333.3857944975534</c:v>
                </c:pt>
                <c:pt idx="8">
                  <c:v>9767.9875549938624</c:v>
                </c:pt>
                <c:pt idx="9">
                  <c:v>9930.7891283593854</c:v>
                </c:pt>
                <c:pt idx="10">
                  <c:v>10085</c:v>
                </c:pt>
                <c:pt idx="11" formatCode="0.000">
                  <c:v>10425</c:v>
                </c:pt>
                <c:pt idx="12" formatCode="General">
                  <c:v>11617</c:v>
                </c:pt>
                <c:pt idx="13" formatCode="General">
                  <c:v>12669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1F7-45BD-9594-9B07D42AC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6367336"/>
        <c:axId val="426366944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4th Grade Proficient</c:v>
                </c:pt>
              </c:strCache>
            </c:strRef>
          </c:tx>
          <c:spPr>
            <a:ln w="571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0738924204885821E-2"/>
                  <c:y val="6.5777689537074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81-4827-87B5-5AA99E94F4C2}"/>
                </c:ext>
              </c:extLst>
            </c:dLbl>
            <c:dLbl>
              <c:idx val="12"/>
              <c:layout>
                <c:manualLayout>
                  <c:x val="-1.7077180113825582E-2"/>
                  <c:y val="-3.5629581832581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81-4827-87B5-5AA99E94F4C2}"/>
                </c:ext>
              </c:extLst>
            </c:dLbl>
            <c:dLbl>
              <c:idx val="13"/>
              <c:layout>
                <c:manualLayout>
                  <c:x val="-2.0492616136590674E-2"/>
                  <c:y val="-2.7407370640447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7D-46D4-A6F3-4628E97BA8B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'98</c:v>
                </c:pt>
                <c:pt idx="1">
                  <c:v>'00</c:v>
                </c:pt>
                <c:pt idx="2">
                  <c:v>'02</c:v>
                </c:pt>
                <c:pt idx="3">
                  <c:v>'03</c:v>
                </c:pt>
                <c:pt idx="4">
                  <c:v>'05</c:v>
                </c:pt>
                <c:pt idx="5">
                  <c:v>'07</c:v>
                </c:pt>
                <c:pt idx="6">
                  <c:v>'09</c:v>
                </c:pt>
                <c:pt idx="7">
                  <c:v>'11</c:v>
                </c:pt>
                <c:pt idx="8">
                  <c:v>'13</c:v>
                </c:pt>
                <c:pt idx="9">
                  <c:v>'15</c:v>
                </c:pt>
                <c:pt idx="10">
                  <c:v>'17</c:v>
                </c:pt>
                <c:pt idx="11">
                  <c:v>'19</c:v>
                </c:pt>
                <c:pt idx="12">
                  <c:v>'22</c:v>
                </c:pt>
                <c:pt idx="13">
                  <c:v>'24</c:v>
                </c:pt>
              </c:strCache>
            </c:strRef>
          </c:cat>
          <c:val>
            <c:numRef>
              <c:f>Sheet1!$D$2:$D$15</c:f>
              <c:numCache>
                <c:formatCode>0.00</c:formatCode>
                <c:ptCount val="14"/>
                <c:pt idx="0">
                  <c:v>0.33562568344595201</c:v>
                </c:pt>
                <c:pt idx="1">
                  <c:v>0.33562568344595201</c:v>
                </c:pt>
                <c:pt idx="2">
                  <c:v>0.335067456060817</c:v>
                </c:pt>
                <c:pt idx="3">
                  <c:v>0.32528601004255397</c:v>
                </c:pt>
                <c:pt idx="4">
                  <c:v>0.324966637539435</c:v>
                </c:pt>
                <c:pt idx="5">
                  <c:v>0.36096520914494201</c:v>
                </c:pt>
                <c:pt idx="6">
                  <c:v>0.35081940874663303</c:v>
                </c:pt>
                <c:pt idx="7">
                  <c:v>0.36110134521994197</c:v>
                </c:pt>
                <c:pt idx="8">
                  <c:v>0.37576793381692702</c:v>
                </c:pt>
                <c:pt idx="9">
                  <c:v>0.35198238135962501</c:v>
                </c:pt>
                <c:pt idx="10">
                  <c:v>0.37</c:v>
                </c:pt>
                <c:pt idx="11" formatCode="General">
                  <c:v>0.34</c:v>
                </c:pt>
                <c:pt idx="12" formatCode="General">
                  <c:v>0.31</c:v>
                </c:pt>
                <c:pt idx="13" formatCode="General">
                  <c:v>0.28000000000000003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1F7-45BD-9594-9B07D42AC90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8th Grade Proficient</c:v>
                </c:pt>
              </c:strCache>
            </c:strRef>
          </c:tx>
          <c:spPr>
            <a:ln w="571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9031206193503276E-2"/>
                  <c:y val="-6.5777689537074399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81-4827-87B5-5AA99E94F4C2}"/>
                </c:ext>
              </c:extLst>
            </c:dLbl>
            <c:dLbl>
              <c:idx val="12"/>
              <c:layout>
                <c:manualLayout>
                  <c:x val="-3.0738924204885821E-2"/>
                  <c:y val="4.6592530088760936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81-4827-87B5-5AA99E94F4C2}"/>
                </c:ext>
              </c:extLst>
            </c:dLbl>
            <c:dLbl>
              <c:idx val="13"/>
              <c:layout>
                <c:manualLayout>
                  <c:x val="-3.4154360227650914E-2"/>
                  <c:y val="6.3036952473029637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7D-46D4-A6F3-4628E97BA8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'98</c:v>
                </c:pt>
                <c:pt idx="1">
                  <c:v>'00</c:v>
                </c:pt>
                <c:pt idx="2">
                  <c:v>'02</c:v>
                </c:pt>
                <c:pt idx="3">
                  <c:v>'03</c:v>
                </c:pt>
                <c:pt idx="4">
                  <c:v>'05</c:v>
                </c:pt>
                <c:pt idx="5">
                  <c:v>'07</c:v>
                </c:pt>
                <c:pt idx="6">
                  <c:v>'09</c:v>
                </c:pt>
                <c:pt idx="7">
                  <c:v>'11</c:v>
                </c:pt>
                <c:pt idx="8">
                  <c:v>'13</c:v>
                </c:pt>
                <c:pt idx="9">
                  <c:v>'15</c:v>
                </c:pt>
                <c:pt idx="10">
                  <c:v>'17</c:v>
                </c:pt>
                <c:pt idx="11">
                  <c:v>'19</c:v>
                </c:pt>
                <c:pt idx="12">
                  <c:v>'22</c:v>
                </c:pt>
                <c:pt idx="13">
                  <c:v>'24</c:v>
                </c:pt>
              </c:strCache>
            </c:strRef>
          </c:cat>
          <c:val>
            <c:numRef>
              <c:f>Sheet1!$E$2:$E$15</c:f>
              <c:numCache>
                <c:formatCode>0.00</c:formatCode>
                <c:ptCount val="14"/>
                <c:pt idx="0">
                  <c:v>0.35750816355821596</c:v>
                </c:pt>
                <c:pt idx="1">
                  <c:v>0.35750816355821596</c:v>
                </c:pt>
                <c:pt idx="2" formatCode="_(* #,##0.00_);_(* \(#,##0.00\);_(* &quot;-&quot;??_);_(@_)">
                  <c:v>0.381958552013555</c:v>
                </c:pt>
                <c:pt idx="3" formatCode="_(* #,##0.00_);_(* \(#,##0.00\);_(* &quot;-&quot;??_);_(@_)">
                  <c:v>0.349816584812422</c:v>
                </c:pt>
                <c:pt idx="4" formatCode="_(* #,##0.00_);_(* \(#,##0.00\);_(* &quot;-&quot;??_);_(@_)">
                  <c:v>0.34780902043402001</c:v>
                </c:pt>
                <c:pt idx="5" formatCode="_(* #,##0.00_);_(* \(#,##0.00\);_(* &quot;-&quot;??_);_(@_)">
                  <c:v>0.351963461715945</c:v>
                </c:pt>
                <c:pt idx="6" formatCode="_(* #,##0.00_);_(* \(#,##0.00\);_(* &quot;-&quot;??_);_(@_)">
                  <c:v>0.330491338832891</c:v>
                </c:pt>
                <c:pt idx="7" formatCode="_(* #,##0.00_);_(* \(#,##0.00\);_(* &quot;-&quot;??_);_(@_)">
                  <c:v>0.354804552368646</c:v>
                </c:pt>
                <c:pt idx="8" formatCode="_(* #,##0.00_);_(* \(#,##0.00\);_(* &quot;-&quot;??_);_(@_)">
                  <c:v>0.35843889795014905</c:v>
                </c:pt>
                <c:pt idx="9" formatCode="_(* #,##0.00_);_(* \(#,##0.00\);_(* &quot;-&quot;??_);_(@_)">
                  <c:v>0.34810404508262899</c:v>
                </c:pt>
                <c:pt idx="10" formatCode="0.00_);\(0.00\)">
                  <c:v>0.37</c:v>
                </c:pt>
                <c:pt idx="11" formatCode="General">
                  <c:v>0.32</c:v>
                </c:pt>
                <c:pt idx="12" formatCode="General">
                  <c:v>0.26</c:v>
                </c:pt>
                <c:pt idx="13" formatCode="General">
                  <c:v>0.25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1F7-45BD-9594-9B07D42AC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6368120"/>
        <c:axId val="426367728"/>
      </c:lineChart>
      <c:valAx>
        <c:axId val="426366944"/>
        <c:scaling>
          <c:orientation val="minMax"/>
          <c:max val="20000"/>
        </c:scaling>
        <c:delete val="0"/>
        <c:axPos val="r"/>
        <c:majorGridlines>
          <c:spPr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367336"/>
        <c:crosses val="max"/>
        <c:crossBetween val="between"/>
      </c:valAx>
      <c:catAx>
        <c:axId val="426367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366944"/>
        <c:crosses val="autoZero"/>
        <c:auto val="1"/>
        <c:lblAlgn val="ctr"/>
        <c:lblOffset val="100"/>
        <c:noMultiLvlLbl val="0"/>
      </c:catAx>
      <c:valAx>
        <c:axId val="426367728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368120"/>
        <c:crosses val="autoZero"/>
        <c:crossBetween val="between"/>
      </c:valAx>
      <c:catAx>
        <c:axId val="426368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63677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6942983060647524E-2"/>
          <c:y val="0.85621014331680967"/>
          <c:w val="0.8861140338787048"/>
          <c:h val="5.60862706337576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1800" baseline="0" dirty="0">
                <a:solidFill>
                  <a:schemeClr val="bg1"/>
                </a:solidFill>
              </a:rPr>
              <a:t>Stagnant Reading Proficiency in U.S. </a:t>
            </a:r>
          </a:p>
          <a:p>
            <a:pPr>
              <a:defRPr>
                <a:solidFill>
                  <a:schemeClr val="bg1"/>
                </a:solidFill>
              </a:defRPr>
            </a:pPr>
            <a:r>
              <a:rPr lang="en-US" sz="1800" baseline="0" dirty="0">
                <a:solidFill>
                  <a:schemeClr val="bg1"/>
                </a:solidFill>
              </a:rPr>
              <a:t>Spending More Than if Increased Annually for Inflation</a:t>
            </a:r>
          </a:p>
        </c:rich>
      </c:tx>
      <c:layout>
        <c:manualLayout>
          <c:xMode val="edge"/>
          <c:yMode val="edge"/>
          <c:x val="0.14010504652752415"/>
          <c:y val="4.094513172266903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29899054522694E-2"/>
          <c:y val="0.13435982219721843"/>
          <c:w val="0.9331478945566587"/>
          <c:h val="0.6357416960024709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4th Grade</c:v>
                </c:pt>
              </c:strCache>
            </c:strRef>
          </c:tx>
          <c:spPr>
            <a:ln w="50800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8383793184675261E-2"/>
                  <c:y val="-2.93163198475303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ED-4FEB-9EF7-A56F926319C6}"/>
                </c:ext>
              </c:extLst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3E-4D6F-B681-26E2A4567182}"/>
                </c:ext>
              </c:extLst>
            </c:dLbl>
            <c:dLbl>
              <c:idx val="2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76-44FA-94BD-99289AEEEA0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'03</c:v>
                </c:pt>
                <c:pt idx="1">
                  <c:v>'05</c:v>
                </c:pt>
                <c:pt idx="2">
                  <c:v>'07</c:v>
                </c:pt>
                <c:pt idx="3">
                  <c:v>'09</c:v>
                </c:pt>
                <c:pt idx="4">
                  <c:v>'11</c:v>
                </c:pt>
                <c:pt idx="5">
                  <c:v>'13</c:v>
                </c:pt>
                <c:pt idx="6">
                  <c:v>'15</c:v>
                </c:pt>
                <c:pt idx="7">
                  <c:v>'17</c:v>
                </c:pt>
                <c:pt idx="8">
                  <c:v>'19</c:v>
                </c:pt>
                <c:pt idx="9">
                  <c:v>'22</c:v>
                </c:pt>
                <c:pt idx="10">
                  <c:v>23$ '24 NAEP</c:v>
                </c:pt>
              </c:strCache>
            </c:strRef>
          </c:cat>
          <c:val>
            <c:numRef>
              <c:f>Sheet1!$B$2:$B$12</c:f>
              <c:numCache>
                <c:formatCode>_(* #,##0.00_);_(* \(#,##0.00\);_(* "-"??_);_(@_)</c:formatCode>
                <c:ptCount val="11"/>
                <c:pt idx="0">
                  <c:v>0.3</c:v>
                </c:pt>
                <c:pt idx="1">
                  <c:v>0.3</c:v>
                </c:pt>
                <c:pt idx="2">
                  <c:v>0.32</c:v>
                </c:pt>
                <c:pt idx="3">
                  <c:v>0.32</c:v>
                </c:pt>
                <c:pt idx="4">
                  <c:v>0.32</c:v>
                </c:pt>
                <c:pt idx="5">
                  <c:v>0.34</c:v>
                </c:pt>
                <c:pt idx="6">
                  <c:v>0.35</c:v>
                </c:pt>
                <c:pt idx="7">
                  <c:v>0.35</c:v>
                </c:pt>
                <c:pt idx="8">
                  <c:v>0.34</c:v>
                </c:pt>
                <c:pt idx="9">
                  <c:v>0.32</c:v>
                </c:pt>
                <c:pt idx="10" formatCode="General">
                  <c:v>0.31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7B-4D54-9E81-5356934FB5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8th Grade</c:v>
                </c:pt>
              </c:strCache>
            </c:strRef>
          </c:tx>
          <c:spPr>
            <a:ln w="412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8383793184675261E-2"/>
                  <c:y val="6.74339457202056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ED-4FEB-9EF7-A56F926319C6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C4-4E2E-86A0-331235A325E4}"/>
                </c:ext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3E-4D6F-B681-26E2A4567182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14008B1C-FE7F-49BA-A9FD-62C2BA1567A1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076-44FA-94BD-99289AEEEA0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'03</c:v>
                </c:pt>
                <c:pt idx="1">
                  <c:v>'05</c:v>
                </c:pt>
                <c:pt idx="2">
                  <c:v>'07</c:v>
                </c:pt>
                <c:pt idx="3">
                  <c:v>'09</c:v>
                </c:pt>
                <c:pt idx="4">
                  <c:v>'11</c:v>
                </c:pt>
                <c:pt idx="5">
                  <c:v>'13</c:v>
                </c:pt>
                <c:pt idx="6">
                  <c:v>'15</c:v>
                </c:pt>
                <c:pt idx="7">
                  <c:v>'17</c:v>
                </c:pt>
                <c:pt idx="8">
                  <c:v>'19</c:v>
                </c:pt>
                <c:pt idx="9">
                  <c:v>'22</c:v>
                </c:pt>
                <c:pt idx="10">
                  <c:v>23$ '24 NAEP</c:v>
                </c:pt>
              </c:strCache>
            </c:strRef>
          </c:cat>
          <c:val>
            <c:numRef>
              <c:f>Sheet1!$C$2:$C$12</c:f>
              <c:numCache>
                <c:formatCode>_(* #,##0.00_);_(* \(#,##0.00\);_(* "-"??_);_(@_)</c:formatCode>
                <c:ptCount val="11"/>
                <c:pt idx="0">
                  <c:v>0.3</c:v>
                </c:pt>
                <c:pt idx="1">
                  <c:v>0.28999999999999998</c:v>
                </c:pt>
                <c:pt idx="2">
                  <c:v>0.28999999999999998</c:v>
                </c:pt>
                <c:pt idx="3">
                  <c:v>0.3</c:v>
                </c:pt>
                <c:pt idx="4">
                  <c:v>0.32</c:v>
                </c:pt>
                <c:pt idx="5">
                  <c:v>0.34</c:v>
                </c:pt>
                <c:pt idx="6">
                  <c:v>0.33</c:v>
                </c:pt>
                <c:pt idx="7">
                  <c:v>0.35</c:v>
                </c:pt>
                <c:pt idx="8">
                  <c:v>0.32</c:v>
                </c:pt>
                <c:pt idx="9">
                  <c:v>0.28999999999999998</c:v>
                </c:pt>
                <c:pt idx="10" formatCode="General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7B-4D54-9E81-5356934FB5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5440512"/>
        <c:axId val="515440904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Actual</c:v>
                </c:pt>
              </c:strCache>
            </c:strRef>
          </c:tx>
          <c:spPr>
            <a:ln w="44450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5204813015935208E-2"/>
                  <c:y val="-5.7176117233550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C4-4E2E-86A0-331235A325E4}"/>
                </c:ext>
              </c:extLst>
            </c:dLbl>
            <c:dLbl>
              <c:idx val="10"/>
              <c:layout>
                <c:manualLayout>
                  <c:x val="-5.9734931485342951E-2"/>
                  <c:y val="-5.4453444984333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F2-434D-9556-1F8F6578482A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'03</c:v>
                </c:pt>
                <c:pt idx="1">
                  <c:v>'05</c:v>
                </c:pt>
                <c:pt idx="2">
                  <c:v>'07</c:v>
                </c:pt>
                <c:pt idx="3">
                  <c:v>'09</c:v>
                </c:pt>
                <c:pt idx="4">
                  <c:v>'11</c:v>
                </c:pt>
                <c:pt idx="5">
                  <c:v>'13</c:v>
                </c:pt>
                <c:pt idx="6">
                  <c:v>'15</c:v>
                </c:pt>
                <c:pt idx="7">
                  <c:v>'17</c:v>
                </c:pt>
                <c:pt idx="8">
                  <c:v>'19</c:v>
                </c:pt>
                <c:pt idx="9">
                  <c:v>'22</c:v>
                </c:pt>
                <c:pt idx="10">
                  <c:v>23$ '24 NAEP</c:v>
                </c:pt>
              </c:strCache>
            </c:strRef>
          </c:cat>
          <c:val>
            <c:numRef>
              <c:f>Sheet1!$D$2:$D$12</c:f>
              <c:numCache>
                <c:formatCode>#,##0</c:formatCode>
                <c:ptCount val="11"/>
                <c:pt idx="0">
                  <c:v>9522</c:v>
                </c:pt>
                <c:pt idx="1">
                  <c:v>10376</c:v>
                </c:pt>
                <c:pt idx="2">
                  <c:v>11557</c:v>
                </c:pt>
                <c:pt idx="3">
                  <c:v>12539</c:v>
                </c:pt>
                <c:pt idx="4">
                  <c:v>12351</c:v>
                </c:pt>
                <c:pt idx="5">
                  <c:v>12346</c:v>
                </c:pt>
                <c:pt idx="6">
                  <c:v>13178</c:v>
                </c:pt>
                <c:pt idx="7">
                  <c:v>14275</c:v>
                </c:pt>
                <c:pt idx="8">
                  <c:v>15669</c:v>
                </c:pt>
                <c:pt idx="9">
                  <c:v>18459</c:v>
                </c:pt>
                <c:pt idx="10" formatCode="&quot;$&quot;#,##0_);[Red]\(&quot;$&quot;#,##0\)">
                  <c:v>19779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C4-4E2E-86A0-331235A325E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Increased for Inflation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-5.9734931485342951E-2"/>
                  <c:y val="4.62854282366838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F2-434D-9556-1F8F657848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'03</c:v>
                </c:pt>
                <c:pt idx="1">
                  <c:v>'05</c:v>
                </c:pt>
                <c:pt idx="2">
                  <c:v>'07</c:v>
                </c:pt>
                <c:pt idx="3">
                  <c:v>'09</c:v>
                </c:pt>
                <c:pt idx="4">
                  <c:v>'11</c:v>
                </c:pt>
                <c:pt idx="5">
                  <c:v>'13</c:v>
                </c:pt>
                <c:pt idx="6">
                  <c:v>'15</c:v>
                </c:pt>
                <c:pt idx="7">
                  <c:v>'17</c:v>
                </c:pt>
                <c:pt idx="8">
                  <c:v>'19</c:v>
                </c:pt>
                <c:pt idx="9">
                  <c:v>'22</c:v>
                </c:pt>
                <c:pt idx="10">
                  <c:v>23$ '24 NAEP</c:v>
                </c:pt>
              </c:strCache>
            </c:strRef>
          </c:cat>
          <c:val>
            <c:numRef>
              <c:f>Sheet1!$E$2:$E$12</c:f>
              <c:numCache>
                <c:formatCode>"$"#,##0_);[Red]\("$"#,##0\)</c:formatCode>
                <c:ptCount val="11"/>
                <c:pt idx="0">
                  <c:v>9522</c:v>
                </c:pt>
                <c:pt idx="1">
                  <c:v>9971</c:v>
                </c:pt>
                <c:pt idx="2">
                  <c:v>10507</c:v>
                </c:pt>
                <c:pt idx="3">
                  <c:v>11001</c:v>
                </c:pt>
                <c:pt idx="4">
                  <c:v>11369</c:v>
                </c:pt>
                <c:pt idx="5">
                  <c:v>11898</c:v>
                </c:pt>
                <c:pt idx="6">
                  <c:v>12097</c:v>
                </c:pt>
                <c:pt idx="7">
                  <c:v>12285</c:v>
                </c:pt>
                <c:pt idx="8">
                  <c:v>12699</c:v>
                </c:pt>
                <c:pt idx="9">
                  <c:v>14151</c:v>
                </c:pt>
                <c:pt idx="10">
                  <c:v>14999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F2-434D-9556-1F8F657848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0271199"/>
        <c:axId val="1010264479"/>
      </c:lineChart>
      <c:catAx>
        <c:axId val="51544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440904"/>
        <c:crosses val="autoZero"/>
        <c:auto val="1"/>
        <c:lblAlgn val="ctr"/>
        <c:lblOffset val="100"/>
        <c:noMultiLvlLbl val="0"/>
      </c:catAx>
      <c:valAx>
        <c:axId val="515440904"/>
        <c:scaling>
          <c:orientation val="minMax"/>
          <c:max val="1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440512"/>
        <c:crosses val="autoZero"/>
        <c:crossBetween val="between"/>
      </c:valAx>
      <c:valAx>
        <c:axId val="1010264479"/>
        <c:scaling>
          <c:orientation val="minMax"/>
        </c:scaling>
        <c:delete val="0"/>
        <c:axPos val="r"/>
        <c:numFmt formatCode="&quot;$&quot;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0271199"/>
        <c:crosses val="max"/>
        <c:crossBetween val="between"/>
        <c:majorUnit val="4000"/>
      </c:valAx>
      <c:catAx>
        <c:axId val="101027119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0264479"/>
        <c:crosses val="autoZero"/>
        <c:auto val="1"/>
        <c:lblAlgn val="ctr"/>
        <c:lblOffset val="100"/>
        <c:noMultiLvlLbl val="0"/>
      </c:catAx>
      <c:spPr>
        <a:solidFill>
          <a:srgbClr val="E9F8E4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26280191787394"/>
          <c:y val="0.85619938536209939"/>
          <c:w val="0.75265187374331322"/>
          <c:h val="5.57163790174154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tx1"/>
    </a:solidFill>
    <a:ln w="22225"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1800" baseline="0" dirty="0">
                <a:solidFill>
                  <a:schemeClr val="bg1"/>
                </a:solidFill>
              </a:rPr>
              <a:t>Declining Reading Proficiency in Minnesota </a:t>
            </a:r>
          </a:p>
          <a:p>
            <a:pPr>
              <a:defRPr>
                <a:solidFill>
                  <a:schemeClr val="bg1"/>
                </a:solidFill>
              </a:defRPr>
            </a:pPr>
            <a:r>
              <a:rPr lang="en-US" sz="1800" baseline="0" dirty="0">
                <a:solidFill>
                  <a:schemeClr val="bg1"/>
                </a:solidFill>
              </a:rPr>
              <a:t>Spending More Than if Increased Annually for Inflation</a:t>
            </a:r>
          </a:p>
        </c:rich>
      </c:tx>
      <c:layout>
        <c:manualLayout>
          <c:xMode val="edge"/>
          <c:yMode val="edge"/>
          <c:x val="0.14010504652752415"/>
          <c:y val="4.094513172266903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29899054522694E-2"/>
          <c:y val="0.13435982219721843"/>
          <c:w val="0.9331478945566587"/>
          <c:h val="0.6357416960024709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4th Grade</c:v>
                </c:pt>
              </c:strCache>
            </c:strRef>
          </c:tx>
          <c:spPr>
            <a:ln w="50800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ED-4FEB-9EF7-A56F926319C6}"/>
                </c:ext>
              </c:extLst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3E-4D6F-B681-26E2A4567182}"/>
                </c:ext>
              </c:extLst>
            </c:dLbl>
            <c:dLbl>
              <c:idx val="2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76-44FA-94BD-99289AEEEA0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'03</c:v>
                </c:pt>
                <c:pt idx="1">
                  <c:v>'05</c:v>
                </c:pt>
                <c:pt idx="2">
                  <c:v>'07</c:v>
                </c:pt>
                <c:pt idx="3">
                  <c:v>'09</c:v>
                </c:pt>
                <c:pt idx="4">
                  <c:v>'11</c:v>
                </c:pt>
                <c:pt idx="5">
                  <c:v>'13</c:v>
                </c:pt>
                <c:pt idx="6">
                  <c:v>'15</c:v>
                </c:pt>
                <c:pt idx="7">
                  <c:v>'17</c:v>
                </c:pt>
                <c:pt idx="8">
                  <c:v>'19</c:v>
                </c:pt>
                <c:pt idx="9">
                  <c:v>'22</c:v>
                </c:pt>
                <c:pt idx="10">
                  <c:v>23$ '24 NAEP</c:v>
                </c:pt>
              </c:strCache>
            </c:strRef>
          </c:cat>
          <c:val>
            <c:numRef>
              <c:f>Sheet1!$B$2:$B$12</c:f>
              <c:numCache>
                <c:formatCode>_(* #,##0.00_);_(* \(#,##0.00\);_(* "-"??_);_(@_)</c:formatCode>
                <c:ptCount val="11"/>
                <c:pt idx="0">
                  <c:v>0.37</c:v>
                </c:pt>
                <c:pt idx="1">
                  <c:v>0.38</c:v>
                </c:pt>
                <c:pt idx="2">
                  <c:v>0.37</c:v>
                </c:pt>
                <c:pt idx="3">
                  <c:v>0.37</c:v>
                </c:pt>
                <c:pt idx="4">
                  <c:v>0.35</c:v>
                </c:pt>
                <c:pt idx="5">
                  <c:v>0.41</c:v>
                </c:pt>
                <c:pt idx="6">
                  <c:v>0.39</c:v>
                </c:pt>
                <c:pt idx="7">
                  <c:v>0.39</c:v>
                </c:pt>
                <c:pt idx="8">
                  <c:v>0.38</c:v>
                </c:pt>
                <c:pt idx="9">
                  <c:v>0.32</c:v>
                </c:pt>
                <c:pt idx="10" formatCode="General">
                  <c:v>0.31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7B-4D54-9E81-5356934FB5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8th Grade</c:v>
                </c:pt>
              </c:strCache>
            </c:strRef>
          </c:tx>
          <c:spPr>
            <a:ln w="412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ED-4FEB-9EF7-A56F926319C6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C4-4E2E-86A0-331235A325E4}"/>
                </c:ext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3E-4D6F-B681-26E2A4567182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14008B1C-FE7F-49BA-A9FD-62C2BA1567A1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076-44FA-94BD-99289AEEEA0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'03</c:v>
                </c:pt>
                <c:pt idx="1">
                  <c:v>'05</c:v>
                </c:pt>
                <c:pt idx="2">
                  <c:v>'07</c:v>
                </c:pt>
                <c:pt idx="3">
                  <c:v>'09</c:v>
                </c:pt>
                <c:pt idx="4">
                  <c:v>'11</c:v>
                </c:pt>
                <c:pt idx="5">
                  <c:v>'13</c:v>
                </c:pt>
                <c:pt idx="6">
                  <c:v>'15</c:v>
                </c:pt>
                <c:pt idx="7">
                  <c:v>'17</c:v>
                </c:pt>
                <c:pt idx="8">
                  <c:v>'19</c:v>
                </c:pt>
                <c:pt idx="9">
                  <c:v>'22</c:v>
                </c:pt>
                <c:pt idx="10">
                  <c:v>23$ '24 NAEP</c:v>
                </c:pt>
              </c:strCache>
            </c:strRef>
          </c:cat>
          <c:val>
            <c:numRef>
              <c:f>Sheet1!$C$2:$C$12</c:f>
              <c:numCache>
                <c:formatCode>_(* #,##0.00_);_(* \(#,##0.00\);_(* "-"??_);_(@_)</c:formatCode>
                <c:ptCount val="11"/>
                <c:pt idx="0">
                  <c:v>0.37</c:v>
                </c:pt>
                <c:pt idx="1">
                  <c:v>0.37</c:v>
                </c:pt>
                <c:pt idx="2">
                  <c:v>0.37</c:v>
                </c:pt>
                <c:pt idx="3">
                  <c:v>0.38</c:v>
                </c:pt>
                <c:pt idx="4">
                  <c:v>0.39</c:v>
                </c:pt>
                <c:pt idx="5">
                  <c:v>0.41</c:v>
                </c:pt>
                <c:pt idx="6">
                  <c:v>0.4</c:v>
                </c:pt>
                <c:pt idx="7">
                  <c:v>0.39</c:v>
                </c:pt>
                <c:pt idx="8">
                  <c:v>0.34</c:v>
                </c:pt>
                <c:pt idx="9">
                  <c:v>0.3</c:v>
                </c:pt>
                <c:pt idx="10" formatCode="General">
                  <c:v>0.28000000000000003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7B-4D54-9E81-5356934FB5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5440512"/>
        <c:axId val="515440904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Actual</c:v>
                </c:pt>
              </c:strCache>
            </c:strRef>
          </c:tx>
          <c:spPr>
            <a:ln w="44450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8746982585087318E-2"/>
                  <c:y val="-7.0789478479634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C4-4E2E-86A0-331235A325E4}"/>
                </c:ext>
              </c:extLst>
            </c:dLbl>
            <c:dLbl>
              <c:idx val="10"/>
              <c:layout>
                <c:manualLayout>
                  <c:x val="-5.9734931485342951E-2"/>
                  <c:y val="-5.4453444984333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F2-434D-9556-1F8F6578482A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'03</c:v>
                </c:pt>
                <c:pt idx="1">
                  <c:v>'05</c:v>
                </c:pt>
                <c:pt idx="2">
                  <c:v>'07</c:v>
                </c:pt>
                <c:pt idx="3">
                  <c:v>'09</c:v>
                </c:pt>
                <c:pt idx="4">
                  <c:v>'11</c:v>
                </c:pt>
                <c:pt idx="5">
                  <c:v>'13</c:v>
                </c:pt>
                <c:pt idx="6">
                  <c:v>'15</c:v>
                </c:pt>
                <c:pt idx="7">
                  <c:v>'17</c:v>
                </c:pt>
                <c:pt idx="8">
                  <c:v>'19</c:v>
                </c:pt>
                <c:pt idx="9">
                  <c:v>'22</c:v>
                </c:pt>
                <c:pt idx="10">
                  <c:v>23$ '24 NAEP</c:v>
                </c:pt>
              </c:strCache>
            </c:strRef>
          </c:cat>
          <c:val>
            <c:numRef>
              <c:f>Sheet1!$D$2:$D$12</c:f>
              <c:numCache>
                <c:formatCode>#,##0</c:formatCode>
                <c:ptCount val="11"/>
                <c:pt idx="0">
                  <c:v>10386</c:v>
                </c:pt>
                <c:pt idx="1">
                  <c:v>10619</c:v>
                </c:pt>
                <c:pt idx="2">
                  <c:v>11927</c:v>
                </c:pt>
                <c:pt idx="3">
                  <c:v>13704</c:v>
                </c:pt>
                <c:pt idx="4">
                  <c:v>13074</c:v>
                </c:pt>
                <c:pt idx="5">
                  <c:v>13430</c:v>
                </c:pt>
                <c:pt idx="6">
                  <c:v>14625</c:v>
                </c:pt>
                <c:pt idx="7">
                  <c:v>16455</c:v>
                </c:pt>
                <c:pt idx="8">
                  <c:v>17201</c:v>
                </c:pt>
                <c:pt idx="9">
                  <c:v>19694</c:v>
                </c:pt>
                <c:pt idx="10" formatCode="&quot;$&quot;#,##0_);[Red]\(&quot;$&quot;#,##0\)">
                  <c:v>20227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C4-4E2E-86A0-331235A325E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Increased for Inflation</c:v>
                </c:pt>
              </c:strCache>
            </c:strRef>
          </c:tx>
          <c:spPr>
            <a:ln w="508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-5.9734931485342951E-2"/>
                  <c:y val="4.62854282366838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F2-434D-9556-1F8F657848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'03</c:v>
                </c:pt>
                <c:pt idx="1">
                  <c:v>'05</c:v>
                </c:pt>
                <c:pt idx="2">
                  <c:v>'07</c:v>
                </c:pt>
                <c:pt idx="3">
                  <c:v>'09</c:v>
                </c:pt>
                <c:pt idx="4">
                  <c:v>'11</c:v>
                </c:pt>
                <c:pt idx="5">
                  <c:v>'13</c:v>
                </c:pt>
                <c:pt idx="6">
                  <c:v>'15</c:v>
                </c:pt>
                <c:pt idx="7">
                  <c:v>'17</c:v>
                </c:pt>
                <c:pt idx="8">
                  <c:v>'19</c:v>
                </c:pt>
                <c:pt idx="9">
                  <c:v>'22</c:v>
                </c:pt>
                <c:pt idx="10">
                  <c:v>23$ '24 NAEP</c:v>
                </c:pt>
              </c:strCache>
            </c:strRef>
          </c:cat>
          <c:val>
            <c:numRef>
              <c:f>Sheet1!$E$2:$E$12</c:f>
              <c:numCache>
                <c:formatCode>"$"#,##0_);[Red]\("$"#,##0\)</c:formatCode>
                <c:ptCount val="11"/>
                <c:pt idx="0">
                  <c:v>10386</c:v>
                </c:pt>
                <c:pt idx="1">
                  <c:v>10876</c:v>
                </c:pt>
                <c:pt idx="2">
                  <c:v>11460</c:v>
                </c:pt>
                <c:pt idx="3">
                  <c:v>11999</c:v>
                </c:pt>
                <c:pt idx="4">
                  <c:v>12401</c:v>
                </c:pt>
                <c:pt idx="5">
                  <c:v>12978</c:v>
                </c:pt>
                <c:pt idx="6">
                  <c:v>13194</c:v>
                </c:pt>
                <c:pt idx="7">
                  <c:v>13399</c:v>
                </c:pt>
                <c:pt idx="8">
                  <c:v>13852</c:v>
                </c:pt>
                <c:pt idx="9">
                  <c:v>15435</c:v>
                </c:pt>
                <c:pt idx="10">
                  <c:v>16360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F2-434D-9556-1F8F657848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0271199"/>
        <c:axId val="1010264479"/>
      </c:lineChart>
      <c:catAx>
        <c:axId val="51544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440904"/>
        <c:crosses val="autoZero"/>
        <c:auto val="1"/>
        <c:lblAlgn val="ctr"/>
        <c:lblOffset val="100"/>
        <c:noMultiLvlLbl val="0"/>
      </c:catAx>
      <c:valAx>
        <c:axId val="515440904"/>
        <c:scaling>
          <c:orientation val="minMax"/>
          <c:max val="1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440512"/>
        <c:crosses val="autoZero"/>
        <c:crossBetween val="between"/>
      </c:valAx>
      <c:valAx>
        <c:axId val="1010264479"/>
        <c:scaling>
          <c:orientation val="minMax"/>
        </c:scaling>
        <c:delete val="0"/>
        <c:axPos val="r"/>
        <c:numFmt formatCode="&quot;$&quot;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0271199"/>
        <c:crosses val="max"/>
        <c:crossBetween val="between"/>
        <c:majorUnit val="4000"/>
      </c:valAx>
      <c:catAx>
        <c:axId val="101027119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0264479"/>
        <c:crosses val="autoZero"/>
        <c:auto val="1"/>
        <c:lblAlgn val="ctr"/>
        <c:lblOffset val="100"/>
        <c:noMultiLvlLbl val="0"/>
      </c:catAx>
      <c:spPr>
        <a:solidFill>
          <a:srgbClr val="E9F8E4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26280191787394"/>
          <c:y val="0.85619938536209939"/>
          <c:w val="0.75265187374331322"/>
          <c:h val="5.57163790174154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tx1"/>
    </a:solidFill>
    <a:ln w="22225"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1800" baseline="0" dirty="0">
                <a:solidFill>
                  <a:schemeClr val="bg1"/>
                </a:solidFill>
              </a:rPr>
              <a:t>Kansas Per-Student Spending</a:t>
            </a:r>
          </a:p>
          <a:p>
            <a:pPr>
              <a:defRPr>
                <a:solidFill>
                  <a:schemeClr val="bg1"/>
                </a:solidFill>
              </a:defRPr>
            </a:pPr>
            <a:r>
              <a:rPr lang="en-US" sz="1800" baseline="0" dirty="0">
                <a:solidFill>
                  <a:schemeClr val="bg1"/>
                </a:solidFill>
              </a:rPr>
              <a:t>Inflation-Adjusted Purchasing Power </a:t>
            </a:r>
          </a:p>
        </c:rich>
      </c:tx>
      <c:layout>
        <c:manualLayout>
          <c:xMode val="edge"/>
          <c:yMode val="edge"/>
          <c:x val="0.29509297686787345"/>
          <c:y val="1.293933681785705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852147082427218E-2"/>
          <c:y val="0.13743254814205108"/>
          <c:w val="0.9331478945566587"/>
          <c:h val="0.6357416960024709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Actual </c:v>
                </c:pt>
              </c:strCache>
            </c:strRef>
          </c:tx>
          <c:spPr>
            <a:ln w="508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5204813015935208E-2"/>
                  <c:y val="7.374550976220702E-2"/>
                </c:manualLayout>
              </c:layout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ED-4FEB-9EF7-A56F926319C6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bg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'05</c:v>
                </c:pt>
                <c:pt idx="1">
                  <c:v>'06</c:v>
                </c:pt>
                <c:pt idx="2">
                  <c:v>'07</c:v>
                </c:pt>
                <c:pt idx="3">
                  <c:v>'08</c:v>
                </c:pt>
                <c:pt idx="4">
                  <c:v>'09</c:v>
                </c:pt>
                <c:pt idx="5">
                  <c:v>'10</c:v>
                </c:pt>
                <c:pt idx="6">
                  <c:v>'11</c:v>
                </c:pt>
                <c:pt idx="7">
                  <c:v>'12</c:v>
                </c:pt>
                <c:pt idx="8">
                  <c:v>'13</c:v>
                </c:pt>
                <c:pt idx="9">
                  <c:v>'14</c:v>
                </c:pt>
                <c:pt idx="10">
                  <c:v>'15</c:v>
                </c:pt>
                <c:pt idx="11">
                  <c:v>'16</c:v>
                </c:pt>
                <c:pt idx="12">
                  <c:v>'17</c:v>
                </c:pt>
                <c:pt idx="13">
                  <c:v>'18</c:v>
                </c:pt>
                <c:pt idx="14">
                  <c:v>'19</c:v>
                </c:pt>
                <c:pt idx="15">
                  <c:v>'20</c:v>
                </c:pt>
                <c:pt idx="16">
                  <c:v>'21</c:v>
                </c:pt>
                <c:pt idx="17">
                  <c:v>'22</c:v>
                </c:pt>
                <c:pt idx="18">
                  <c:v>'23</c:v>
                </c:pt>
                <c:pt idx="19">
                  <c:v>'24</c:v>
                </c:pt>
              </c:strCache>
            </c:strRef>
          </c:cat>
          <c:val>
            <c:numRef>
              <c:f>Sheet1!$B$2:$B$21</c:f>
              <c:numCache>
                <c:formatCode>"$"#,##0_);[Red]\("$"#,##0\)</c:formatCode>
                <c:ptCount val="20"/>
                <c:pt idx="0">
                  <c:v>9707</c:v>
                </c:pt>
                <c:pt idx="1">
                  <c:v>10596</c:v>
                </c:pt>
                <c:pt idx="2">
                  <c:v>11558</c:v>
                </c:pt>
                <c:pt idx="3">
                  <c:v>12188</c:v>
                </c:pt>
                <c:pt idx="4">
                  <c:v>12660</c:v>
                </c:pt>
                <c:pt idx="5">
                  <c:v>12330</c:v>
                </c:pt>
                <c:pt idx="6">
                  <c:v>12283</c:v>
                </c:pt>
                <c:pt idx="7">
                  <c:v>12656</c:v>
                </c:pt>
                <c:pt idx="8">
                  <c:v>12776</c:v>
                </c:pt>
                <c:pt idx="9">
                  <c:v>12960</c:v>
                </c:pt>
                <c:pt idx="10">
                  <c:v>13124</c:v>
                </c:pt>
                <c:pt idx="11">
                  <c:v>13017</c:v>
                </c:pt>
                <c:pt idx="12">
                  <c:v>13225</c:v>
                </c:pt>
                <c:pt idx="13">
                  <c:v>13620</c:v>
                </c:pt>
                <c:pt idx="14">
                  <c:v>14085</c:v>
                </c:pt>
                <c:pt idx="15">
                  <c:v>14848</c:v>
                </c:pt>
                <c:pt idx="16">
                  <c:v>15867</c:v>
                </c:pt>
                <c:pt idx="17">
                  <c:v>16993</c:v>
                </c:pt>
                <c:pt idx="18">
                  <c:v>17650</c:v>
                </c:pt>
                <c:pt idx="19">
                  <c:v>18324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7B-4D54-9E81-5356934FB5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Inflation-Adjusted to 2024 dollars</c:v>
                </c:pt>
              </c:strCache>
            </c:strRef>
          </c:tx>
          <c:spPr>
            <a:ln w="508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5.4891558662207067E-2"/>
                  <c:y val="5.22364027482299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71-4D2E-AE6C-FC146D5B16AD}"/>
                </c:ext>
              </c:extLst>
            </c:dLbl>
            <c:dLbl>
              <c:idx val="16"/>
              <c:layout>
                <c:manualLayout>
                  <c:x val="-0.11462649014754998"/>
                  <c:y val="-1.22909182937011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F5-45CD-ADBF-3DF71987CBEE}"/>
                </c:ext>
              </c:extLst>
            </c:dLbl>
            <c:dLbl>
              <c:idx val="19"/>
              <c:layout>
                <c:manualLayout>
                  <c:x val="0"/>
                  <c:y val="9.52546167761840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F5-45CD-ADBF-3DF71987CB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bg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'05</c:v>
                </c:pt>
                <c:pt idx="1">
                  <c:v>'06</c:v>
                </c:pt>
                <c:pt idx="2">
                  <c:v>'07</c:v>
                </c:pt>
                <c:pt idx="3">
                  <c:v>'08</c:v>
                </c:pt>
                <c:pt idx="4">
                  <c:v>'09</c:v>
                </c:pt>
                <c:pt idx="5">
                  <c:v>'10</c:v>
                </c:pt>
                <c:pt idx="6">
                  <c:v>'11</c:v>
                </c:pt>
                <c:pt idx="7">
                  <c:v>'12</c:v>
                </c:pt>
                <c:pt idx="8">
                  <c:v>'13</c:v>
                </c:pt>
                <c:pt idx="9">
                  <c:v>'14</c:v>
                </c:pt>
                <c:pt idx="10">
                  <c:v>'15</c:v>
                </c:pt>
                <c:pt idx="11">
                  <c:v>'16</c:v>
                </c:pt>
                <c:pt idx="12">
                  <c:v>'17</c:v>
                </c:pt>
                <c:pt idx="13">
                  <c:v>'18</c:v>
                </c:pt>
                <c:pt idx="14">
                  <c:v>'19</c:v>
                </c:pt>
                <c:pt idx="15">
                  <c:v>'20</c:v>
                </c:pt>
                <c:pt idx="16">
                  <c:v>'21</c:v>
                </c:pt>
                <c:pt idx="17">
                  <c:v>'22</c:v>
                </c:pt>
                <c:pt idx="18">
                  <c:v>'23</c:v>
                </c:pt>
                <c:pt idx="19">
                  <c:v>'24</c:v>
                </c:pt>
              </c:strCache>
            </c:strRef>
          </c:cat>
          <c:val>
            <c:numRef>
              <c:f>Sheet1!$C$2:$C$21</c:f>
              <c:numCache>
                <c:formatCode>"$"#,##0_);[Red]\("$"#,##0\)</c:formatCode>
                <c:ptCount val="20"/>
                <c:pt idx="0">
                  <c:v>15025</c:v>
                </c:pt>
                <c:pt idx="1">
                  <c:v>15863</c:v>
                </c:pt>
                <c:pt idx="2">
                  <c:v>16977</c:v>
                </c:pt>
                <c:pt idx="3">
                  <c:v>17274</c:v>
                </c:pt>
                <c:pt idx="4">
                  <c:v>17760</c:v>
                </c:pt>
                <c:pt idx="5">
                  <c:v>17112</c:v>
                </c:pt>
                <c:pt idx="6">
                  <c:v>16673</c:v>
                </c:pt>
                <c:pt idx="7">
                  <c:v>16701</c:v>
                </c:pt>
                <c:pt idx="8">
                  <c:v>16571</c:v>
                </c:pt>
                <c:pt idx="9">
                  <c:v>16592</c:v>
                </c:pt>
                <c:pt idx="10">
                  <c:v>16744</c:v>
                </c:pt>
                <c:pt idx="11">
                  <c:v>16580</c:v>
                </c:pt>
                <c:pt idx="12">
                  <c:v>16614</c:v>
                </c:pt>
                <c:pt idx="13">
                  <c:v>16814</c:v>
                </c:pt>
                <c:pt idx="14">
                  <c:v>17116</c:v>
                </c:pt>
                <c:pt idx="15">
                  <c:v>17818</c:v>
                </c:pt>
                <c:pt idx="16">
                  <c:v>18602</c:v>
                </c:pt>
                <c:pt idx="17">
                  <c:v>18532</c:v>
                </c:pt>
                <c:pt idx="18">
                  <c:v>18160</c:v>
                </c:pt>
                <c:pt idx="19">
                  <c:v>18324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7B-4D54-9E81-5356934FB5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5440512"/>
        <c:axId val="515440904"/>
      </c:lineChart>
      <c:catAx>
        <c:axId val="51544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440904"/>
        <c:crosses val="autoZero"/>
        <c:auto val="1"/>
        <c:lblAlgn val="ctr"/>
        <c:lblOffset val="100"/>
        <c:noMultiLvlLbl val="0"/>
      </c:catAx>
      <c:valAx>
        <c:axId val="51544090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440512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layout>
        <c:manualLayout>
          <c:xMode val="edge"/>
          <c:yMode val="edge"/>
          <c:x val="0.19626656042603374"/>
          <c:y val="0.87973094502402882"/>
          <c:w val="0.6544469599191195"/>
          <c:h val="6.28799024855962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22225"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1800" baseline="0" dirty="0">
                <a:solidFill>
                  <a:schemeClr val="bg1"/>
                </a:solidFill>
              </a:rPr>
              <a:t>Kansas Per-Student Spending</a:t>
            </a:r>
          </a:p>
        </c:rich>
      </c:tx>
      <c:layout>
        <c:manualLayout>
          <c:xMode val="edge"/>
          <c:yMode val="edge"/>
          <c:x val="0.33868333227609665"/>
          <c:y val="1.6657581548912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852147082427218E-2"/>
          <c:y val="0.13743254814205108"/>
          <c:w val="0.9331478945566587"/>
          <c:h val="0.6357416960024709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Actual </c:v>
                </c:pt>
              </c:strCache>
            </c:strRef>
          </c:tx>
          <c:spPr>
            <a:ln w="508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5204813015935208E-2"/>
                  <c:y val="7.374550976220702E-2"/>
                </c:manualLayout>
              </c:layout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ED-4FEB-9EF7-A56F926319C6}"/>
                </c:ext>
              </c:extLst>
            </c:dLbl>
            <c:dLbl>
              <c:idx val="4"/>
              <c:layout>
                <c:manualLayout>
                  <c:x val="-4.5204813015935263E-2"/>
                  <c:y val="-7.6818239335632366E-2"/>
                </c:manualLayout>
              </c:layout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71-4D2E-AE6C-FC146D5B16AD}"/>
                </c:ext>
              </c:extLst>
            </c:dLbl>
            <c:dLbl>
              <c:idx val="6"/>
              <c:layout>
                <c:manualLayout>
                  <c:x val="-4.5204813015935208E-2"/>
                  <c:y val="-6.1454591468505855E-2"/>
                </c:manualLayout>
              </c:layout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22-4A69-98CF-C220B5150629}"/>
                </c:ext>
              </c:extLst>
            </c:dLbl>
            <c:dLbl>
              <c:idx val="19"/>
              <c:layout>
                <c:manualLayout>
                  <c:x val="-6.9421677131614776E-2"/>
                  <c:y val="-3.3800025307678221E-2"/>
                </c:manualLayout>
              </c:layout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F5-45CD-ADBF-3DF71987CBEE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bg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'05</c:v>
                </c:pt>
                <c:pt idx="1">
                  <c:v>'06</c:v>
                </c:pt>
                <c:pt idx="2">
                  <c:v>'07</c:v>
                </c:pt>
                <c:pt idx="3">
                  <c:v>'08</c:v>
                </c:pt>
                <c:pt idx="4">
                  <c:v>'09</c:v>
                </c:pt>
                <c:pt idx="5">
                  <c:v>'10</c:v>
                </c:pt>
                <c:pt idx="6">
                  <c:v>'11</c:v>
                </c:pt>
                <c:pt idx="7">
                  <c:v>'12</c:v>
                </c:pt>
                <c:pt idx="8">
                  <c:v>'13</c:v>
                </c:pt>
                <c:pt idx="9">
                  <c:v>'14</c:v>
                </c:pt>
                <c:pt idx="10">
                  <c:v>'15</c:v>
                </c:pt>
                <c:pt idx="11">
                  <c:v>'16</c:v>
                </c:pt>
                <c:pt idx="12">
                  <c:v>'17</c:v>
                </c:pt>
                <c:pt idx="13">
                  <c:v>'18</c:v>
                </c:pt>
                <c:pt idx="14">
                  <c:v>'19</c:v>
                </c:pt>
                <c:pt idx="15">
                  <c:v>'20</c:v>
                </c:pt>
                <c:pt idx="16">
                  <c:v>'21</c:v>
                </c:pt>
                <c:pt idx="17">
                  <c:v>'22</c:v>
                </c:pt>
                <c:pt idx="18">
                  <c:v>'23</c:v>
                </c:pt>
                <c:pt idx="19">
                  <c:v>'24</c:v>
                </c:pt>
              </c:strCache>
            </c:strRef>
          </c:cat>
          <c:val>
            <c:numRef>
              <c:f>Sheet1!$B$2:$B$21</c:f>
              <c:numCache>
                <c:formatCode>"$"#,##0_);[Red]\("$"#,##0\)</c:formatCode>
                <c:ptCount val="20"/>
                <c:pt idx="0">
                  <c:v>9707</c:v>
                </c:pt>
                <c:pt idx="1">
                  <c:v>10596</c:v>
                </c:pt>
                <c:pt idx="2">
                  <c:v>11558</c:v>
                </c:pt>
                <c:pt idx="3">
                  <c:v>12188</c:v>
                </c:pt>
                <c:pt idx="4">
                  <c:v>12660</c:v>
                </c:pt>
                <c:pt idx="5">
                  <c:v>12330</c:v>
                </c:pt>
                <c:pt idx="6">
                  <c:v>12283</c:v>
                </c:pt>
                <c:pt idx="7">
                  <c:v>12656</c:v>
                </c:pt>
                <c:pt idx="8">
                  <c:v>12776</c:v>
                </c:pt>
                <c:pt idx="9">
                  <c:v>12960</c:v>
                </c:pt>
                <c:pt idx="10">
                  <c:v>13124</c:v>
                </c:pt>
                <c:pt idx="11">
                  <c:v>13017</c:v>
                </c:pt>
                <c:pt idx="12">
                  <c:v>13225</c:v>
                </c:pt>
                <c:pt idx="13">
                  <c:v>13620</c:v>
                </c:pt>
                <c:pt idx="14">
                  <c:v>14085</c:v>
                </c:pt>
                <c:pt idx="15">
                  <c:v>14848</c:v>
                </c:pt>
                <c:pt idx="16">
                  <c:v>15867</c:v>
                </c:pt>
                <c:pt idx="17">
                  <c:v>16993</c:v>
                </c:pt>
                <c:pt idx="18">
                  <c:v>17650</c:v>
                </c:pt>
                <c:pt idx="19">
                  <c:v>18324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7B-4D54-9E81-5356934FB5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Increased by Inflation </c:v>
                </c:pt>
              </c:strCache>
            </c:strRef>
          </c:tx>
          <c:spPr>
            <a:ln w="508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6.6192761916190862E-2"/>
                  <c:y val="6.76000506153563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22-4A69-98CF-C220B5150629}"/>
                </c:ext>
              </c:extLst>
            </c:dLbl>
            <c:dLbl>
              <c:idx val="6"/>
              <c:layout>
                <c:manualLayout>
                  <c:x val="-4.0361440192799289E-2"/>
                  <c:y val="7.98909689090575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22-4A69-98CF-C220B5150629}"/>
                </c:ext>
              </c:extLst>
            </c:dLbl>
            <c:dLbl>
              <c:idx val="19"/>
              <c:layout>
                <c:manualLayout>
                  <c:x val="0"/>
                  <c:y val="9.52546167761840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F5-45CD-ADBF-3DF71987CB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bg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'05</c:v>
                </c:pt>
                <c:pt idx="1">
                  <c:v>'06</c:v>
                </c:pt>
                <c:pt idx="2">
                  <c:v>'07</c:v>
                </c:pt>
                <c:pt idx="3">
                  <c:v>'08</c:v>
                </c:pt>
                <c:pt idx="4">
                  <c:v>'09</c:v>
                </c:pt>
                <c:pt idx="5">
                  <c:v>'10</c:v>
                </c:pt>
                <c:pt idx="6">
                  <c:v>'11</c:v>
                </c:pt>
                <c:pt idx="7">
                  <c:v>'12</c:v>
                </c:pt>
                <c:pt idx="8">
                  <c:v>'13</c:v>
                </c:pt>
                <c:pt idx="9">
                  <c:v>'14</c:v>
                </c:pt>
                <c:pt idx="10">
                  <c:v>'15</c:v>
                </c:pt>
                <c:pt idx="11">
                  <c:v>'16</c:v>
                </c:pt>
                <c:pt idx="12">
                  <c:v>'17</c:v>
                </c:pt>
                <c:pt idx="13">
                  <c:v>'18</c:v>
                </c:pt>
                <c:pt idx="14">
                  <c:v>'19</c:v>
                </c:pt>
                <c:pt idx="15">
                  <c:v>'20</c:v>
                </c:pt>
                <c:pt idx="16">
                  <c:v>'21</c:v>
                </c:pt>
                <c:pt idx="17">
                  <c:v>'22</c:v>
                </c:pt>
                <c:pt idx="18">
                  <c:v>'23</c:v>
                </c:pt>
                <c:pt idx="19">
                  <c:v>'24</c:v>
                </c:pt>
              </c:strCache>
            </c:strRef>
          </c:cat>
          <c:val>
            <c:numRef>
              <c:f>Sheet1!$C$2:$C$21</c:f>
              <c:numCache>
                <c:formatCode>"$"#,##0_);[Red]\("$"#,##0\)</c:formatCode>
                <c:ptCount val="20"/>
                <c:pt idx="0">
                  <c:v>9707</c:v>
                </c:pt>
                <c:pt idx="1">
                  <c:v>10036</c:v>
                </c:pt>
                <c:pt idx="2">
                  <c:v>10229</c:v>
                </c:pt>
                <c:pt idx="3">
                  <c:v>10601</c:v>
                </c:pt>
                <c:pt idx="4">
                  <c:v>10710</c:v>
                </c:pt>
                <c:pt idx="5">
                  <c:v>10826</c:v>
                </c:pt>
                <c:pt idx="6">
                  <c:v>11068</c:v>
                </c:pt>
                <c:pt idx="7">
                  <c:v>11385</c:v>
                </c:pt>
                <c:pt idx="8">
                  <c:v>11584</c:v>
                </c:pt>
                <c:pt idx="9">
                  <c:v>11735</c:v>
                </c:pt>
                <c:pt idx="10">
                  <c:v>11777</c:v>
                </c:pt>
                <c:pt idx="11">
                  <c:v>11795</c:v>
                </c:pt>
                <c:pt idx="12">
                  <c:v>11960</c:v>
                </c:pt>
                <c:pt idx="13">
                  <c:v>12170</c:v>
                </c:pt>
                <c:pt idx="14">
                  <c:v>12363</c:v>
                </c:pt>
                <c:pt idx="15">
                  <c:v>12520</c:v>
                </c:pt>
                <c:pt idx="16">
                  <c:v>12816</c:v>
                </c:pt>
                <c:pt idx="17">
                  <c:v>13777</c:v>
                </c:pt>
                <c:pt idx="18">
                  <c:v>14602</c:v>
                </c:pt>
                <c:pt idx="19">
                  <c:v>15024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7B-4D54-9E81-5356934FB5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5440512"/>
        <c:axId val="515440904"/>
      </c:lineChart>
      <c:catAx>
        <c:axId val="51544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440904"/>
        <c:crosses val="autoZero"/>
        <c:auto val="1"/>
        <c:lblAlgn val="ctr"/>
        <c:lblOffset val="100"/>
        <c:noMultiLvlLbl val="0"/>
      </c:catAx>
      <c:valAx>
        <c:axId val="51544090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440512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layout>
        <c:manualLayout>
          <c:xMode val="edge"/>
          <c:yMode val="edge"/>
          <c:x val="0.19626656042603374"/>
          <c:y val="0.87973094502402882"/>
          <c:w val="0.6544469599191195"/>
          <c:h val="6.28799024855962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22225"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0.12544</cdr:x>
      <cdr:y>0.9274</cdr:y>
    </cdr:from>
    <cdr:to>
      <cdr:x>0.87456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86740" y="4325890"/>
          <a:ext cx="5892937" cy="3386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i="1" dirty="0"/>
            <a:t>Source: </a:t>
          </a:r>
          <a:r>
            <a:rPr lang="en-US" i="1" dirty="0"/>
            <a:t>NAEP, U.S. Census, Bureau of Labor Statistics.  Consumer Price Index fiscal year basis </a:t>
          </a:r>
          <a:endParaRPr lang="en-US" sz="1100" i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0.12544</cdr:x>
      <cdr:y>0.9274</cdr:y>
    </cdr:from>
    <cdr:to>
      <cdr:x>0.87456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86740" y="4325890"/>
          <a:ext cx="5892937" cy="3386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i="1" dirty="0"/>
            <a:t>Source: </a:t>
          </a:r>
          <a:r>
            <a:rPr lang="en-US" i="1" dirty="0"/>
            <a:t>NAEP, U.S. Census, Bureau of Labor Statistics.  Consumer Price Index fiscal year basis </a:t>
          </a:r>
          <a:endParaRPr lang="en-US" sz="1100" i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0.29909</cdr:x>
      <cdr:y>0.92962</cdr:y>
    </cdr:from>
    <cdr:to>
      <cdr:x>0.78047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52789" y="3842243"/>
          <a:ext cx="3786737" cy="2908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i="1" dirty="0"/>
            <a:t>Source: KSDE, BLS Consumer Price Index Midwest City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0.29909</cdr:x>
      <cdr:y>0.92962</cdr:y>
    </cdr:from>
    <cdr:to>
      <cdr:x>0.78047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52789" y="3842243"/>
          <a:ext cx="3786737" cy="2908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i="1" dirty="0"/>
            <a:t>Source: KSDE, BLS Consumer Price Index Midwest City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3FCCAC-8B09-53E2-F825-854C42EECB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765F48-1468-609C-CFFA-6839AE0D8A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A4A9B-FB7B-437D-6A31-654F2AAC40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2799AB-D440-B0DF-CAA5-A86233ED35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A220DB-A42D-4A9D-9E06-6D148D9F8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13554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EE2917A-2DFE-479C-963F-7F6538E45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1494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defTabSz="984893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36656A6A-F6EC-4100-AE49-01220D2AA64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31774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DB98E-2761-B063-F155-482A4F86D0F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63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73648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FDBBD-691C-40C9-94A3-C0AC1FB4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55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FDBBD-691C-40C9-94A3-C0AC1FB4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11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332" y="205725"/>
            <a:ext cx="10515600" cy="1325563"/>
          </a:xfrm>
        </p:spPr>
        <p:txBody>
          <a:bodyPr>
            <a:normAutofit/>
          </a:bodyPr>
          <a:lstStyle>
            <a:lvl1pPr>
              <a:defRPr sz="4000" i="1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332" y="1937722"/>
            <a:ext cx="8541771" cy="4211924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B015BB-F665-052F-9A3A-D2DEF3A59C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5" y="205725"/>
            <a:ext cx="828477" cy="1325563"/>
          </a:xfrm>
          <a:prstGeom prst="rect">
            <a:avLst/>
          </a:prstGeom>
        </p:spPr>
      </p:pic>
      <p:pic>
        <p:nvPicPr>
          <p:cNvPr id="5" name="Picture 4" descr="A logo with a person in a pink circle&#10;&#10;Description automatically generated with medium confidence">
            <a:extLst>
              <a:ext uri="{FF2B5EF4-FFF2-40B4-BE49-F238E27FC236}">
                <a16:creationId xmlns:a16="http://schemas.microsoft.com/office/drawing/2014/main" id="{F88E93CC-D994-1BAC-5913-71CA15FB3B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00" y="6027174"/>
            <a:ext cx="1506269" cy="62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14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FDBBD-691C-40C9-94A3-C0AC1FB4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03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6/19/2018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FDBBD-691C-40C9-94A3-C0AC1FB4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50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6/19/2018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FDBBD-691C-40C9-94A3-C0AC1FB4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9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6/19/2018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FDBBD-691C-40C9-94A3-C0AC1FB4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6/19/2018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FDBBD-691C-40C9-94A3-C0AC1FB4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89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6/19/2018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FDBBD-691C-40C9-94A3-C0AC1FB4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1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0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6/19/2018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FDBBD-691C-40C9-94A3-C0AC1FB4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42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6/19/2018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4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FDBBD-691C-40C9-94A3-C0AC1FB4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0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226272-A27B-298F-AAF0-0D9AB643EA65}"/>
              </a:ext>
            </a:extLst>
          </p:cNvPr>
          <p:cNvSpPr txBox="1"/>
          <p:nvPr/>
        </p:nvSpPr>
        <p:spPr>
          <a:xfrm>
            <a:off x="4885898" y="1874728"/>
            <a:ext cx="64644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Board Training Academy</a:t>
            </a:r>
          </a:p>
          <a:p>
            <a:pPr lvl="0">
              <a:defRPr/>
            </a:pP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3 and 4</a:t>
            </a:r>
          </a:p>
          <a:p>
            <a:pPr lvl="0">
              <a:defRPr/>
            </a:pPr>
            <a:endParaRPr lang="en-US" sz="2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en-US" sz="2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Dave Trabert</a:t>
            </a:r>
          </a:p>
          <a:p>
            <a:pPr lvl="0">
              <a:defRPr/>
            </a:pPr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Kansas Policy Institute</a:t>
            </a:r>
          </a:p>
          <a:p>
            <a:pPr lvl="0">
              <a:defRPr/>
            </a:pPr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Kansas School Board Resource Center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BDAE3A-CFEB-D4F4-06E3-D8D220DF4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84" y="606136"/>
            <a:ext cx="3528580" cy="564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4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77D13-6C97-41BD-7516-7E131EA19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E6FDD-A5DA-A298-24C3-5D8922409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3: Organize assessment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A3EAC-CB8F-56BE-643F-3E9694468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331" y="1937722"/>
            <a:ext cx="8928023" cy="4211924"/>
          </a:xfrm>
        </p:spPr>
        <p:txBody>
          <a:bodyPr>
            <a:normAutofit/>
          </a:bodyPr>
          <a:lstStyle/>
          <a:p>
            <a:r>
              <a:rPr lang="en-US" dirty="0"/>
              <a:t>One designated note taker.</a:t>
            </a:r>
          </a:p>
          <a:p>
            <a:endParaRPr lang="en-US" sz="1600" dirty="0"/>
          </a:p>
          <a:p>
            <a:r>
              <a:rPr lang="en-US" dirty="0"/>
              <a:t>Write barriers on poster paper</a:t>
            </a:r>
          </a:p>
          <a:p>
            <a:endParaRPr lang="en-US" sz="1600" dirty="0"/>
          </a:p>
          <a:p>
            <a:r>
              <a:rPr lang="en-US" dirty="0"/>
              <a:t>Separate symptoms from cause.</a:t>
            </a:r>
          </a:p>
          <a:p>
            <a:endParaRPr lang="en-US" sz="1600" dirty="0"/>
          </a:p>
          <a:p>
            <a:r>
              <a:rPr lang="en-US" dirty="0"/>
              <a:t>Get consensus on </a:t>
            </a:r>
            <a:r>
              <a:rPr lang="en-US" u="sng" dirty="0"/>
              <a:t>no more than</a:t>
            </a:r>
            <a:r>
              <a:rPr lang="en-US" dirty="0"/>
              <a:t> the top three barriers.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7646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D07AF-24A5-71D8-561B-FACE74DC1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C6DB3-CC7E-0C8A-00D3-6C523D31A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3: Identify budgetary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E7657-5165-672D-E2C2-14640DA11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332" y="1927331"/>
            <a:ext cx="9031933" cy="4211924"/>
          </a:xfrm>
        </p:spPr>
        <p:txBody>
          <a:bodyPr>
            <a:normAutofit/>
          </a:bodyPr>
          <a:lstStyle/>
          <a:p>
            <a:r>
              <a:rPr lang="en-US" dirty="0"/>
              <a:t>ID specific changes, e.g., hire reading specialist.</a:t>
            </a:r>
          </a:p>
          <a:p>
            <a:endParaRPr lang="en-US" sz="1600" dirty="0"/>
          </a:p>
          <a:p>
            <a:r>
              <a:rPr lang="en-US" dirty="0"/>
              <a:t>Brainstorm resource allocation opportunities:</a:t>
            </a:r>
          </a:p>
          <a:p>
            <a:pPr lvl="1"/>
            <a:r>
              <a:rPr lang="en-US" dirty="0"/>
              <a:t>Ask teachers what they think about </a:t>
            </a:r>
            <a:r>
              <a:rPr lang="en-US" u="sng" dirty="0"/>
              <a:t>district</a:t>
            </a:r>
            <a:r>
              <a:rPr lang="en-US" dirty="0"/>
              <a:t> spending.</a:t>
            </a:r>
          </a:p>
          <a:p>
            <a:pPr lvl="1"/>
            <a:r>
              <a:rPr lang="en-US" dirty="0"/>
              <a:t>Hard numbers not necessary at this point.</a:t>
            </a:r>
          </a:p>
          <a:p>
            <a:pPr lvl="1"/>
            <a:r>
              <a:rPr lang="en-US" dirty="0"/>
              <a:t>Budget staff can put numbers to the ideas and questions with the most potential</a:t>
            </a:r>
          </a:p>
          <a:p>
            <a:pPr lvl="1"/>
            <a:r>
              <a:rPr lang="en-US" dirty="0"/>
              <a:t>Ask finance staff for their suggestions.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20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0E7A5-D3D7-BE1B-207D-C833B8D19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98014-1C7D-C8D9-A5E5-D5B3D7BD5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3: Post-meeting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74A32-DBCD-482B-3DEE-A85204DE9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332" y="1927331"/>
            <a:ext cx="9031933" cy="4211924"/>
          </a:xfrm>
        </p:spPr>
        <p:txBody>
          <a:bodyPr>
            <a:normAutofit/>
          </a:bodyPr>
          <a:lstStyle/>
          <a:p>
            <a:r>
              <a:rPr lang="en-US" dirty="0"/>
              <a:t>Gather input from the business office:</a:t>
            </a:r>
          </a:p>
          <a:p>
            <a:pPr lvl="1"/>
            <a:r>
              <a:rPr lang="en-US" dirty="0"/>
              <a:t>What happens if we don’t spend this (dues, travel, etc.)?</a:t>
            </a:r>
          </a:p>
          <a:p>
            <a:pPr lvl="1"/>
            <a:r>
              <a:rPr lang="en-US" dirty="0"/>
              <a:t>Reduce costs with outsourcing &amp; cross-district service-sharing.</a:t>
            </a:r>
          </a:p>
          <a:p>
            <a:pPr lvl="1"/>
            <a:r>
              <a:rPr lang="en-US" dirty="0"/>
              <a:t>Are we losing money on food service?</a:t>
            </a:r>
          </a:p>
          <a:p>
            <a:pPr lvl="1"/>
            <a:r>
              <a:rPr lang="en-US" dirty="0"/>
              <a:t>Are we fully utilizing bulk purchasing options?</a:t>
            </a:r>
          </a:p>
          <a:p>
            <a:pPr lvl="1"/>
            <a:r>
              <a:rPr lang="en-US" dirty="0"/>
              <a:t>Have we recently done a communications audit?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08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CF996-B11F-EAEE-FEB5-B8BC9C8BF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F27AF-EABD-8E0D-9F3A-D345F76E4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3: Create a public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AE5F4-4010-00B9-ECE4-D57369422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332" y="1927331"/>
            <a:ext cx="9031933" cy="4211924"/>
          </a:xfrm>
        </p:spPr>
        <p:txBody>
          <a:bodyPr>
            <a:normAutofit/>
          </a:bodyPr>
          <a:lstStyle/>
          <a:p>
            <a:r>
              <a:rPr lang="en-US" dirty="0"/>
              <a:t>Publish a report summarizing the findings for each school (required in Kansas).</a:t>
            </a:r>
          </a:p>
          <a:p>
            <a:endParaRPr lang="en-US" sz="1800" dirty="0"/>
          </a:p>
          <a:p>
            <a:r>
              <a:rPr lang="en-US" dirty="0"/>
              <a:t>Summarize the changes (what was added and what was cut back) in the budget.</a:t>
            </a:r>
          </a:p>
          <a:p>
            <a:endParaRPr lang="en-US" sz="1800" dirty="0"/>
          </a:p>
          <a:p>
            <a:r>
              <a:rPr lang="en-US" dirty="0"/>
              <a:t>Discuss the BNA summary at the board meeting and in discussions with parents &amp; community.</a:t>
            </a:r>
          </a:p>
        </p:txBody>
      </p:sp>
    </p:spTree>
    <p:extLst>
      <p:ext uri="{BB962C8B-B14F-4D97-AF65-F5344CB8AC3E}">
        <p14:creationId xmlns:p14="http://schemas.microsoft.com/office/powerpoint/2010/main" val="121176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96C33-B701-C59A-66DC-3E782B919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DA5B6-3758-C910-DC0A-E2D59F3E7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3: Build support before formal pitch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60A6E-B488-F6E2-20B3-2304392A8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332" y="1927331"/>
            <a:ext cx="9031933" cy="42119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What do you think our student achievement goal should be? 65% proficient in reading and math? Or should it be higher?</a:t>
            </a:r>
          </a:p>
          <a:p>
            <a:endParaRPr lang="en-US" sz="1800" i="1" dirty="0"/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sz="2400" dirty="0">
                <a:solidFill>
                  <a:srgbClr val="C00000"/>
                </a:solidFill>
              </a:rPr>
              <a:t>after some form of agreement</a:t>
            </a:r>
            <a:r>
              <a:rPr lang="en-US" dirty="0"/>
              <a:t>) </a:t>
            </a:r>
            <a:r>
              <a:rPr lang="en-US" i="1" dirty="0"/>
              <a:t>Unfortunately, only 35% are proficient now. That’s no one’s fault…teachers working hard…we must decide what changes are needed to hit the goal…I’d like your opinion on this idea.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5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D12D8-4E60-8859-5B0F-CDA6E4E9A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E0D66-2B37-26FF-A1B7-4F88FC7F9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3: Build support before formal pitch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127E1-CDC3-D03F-2DEB-9D0F9888B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332" y="1927331"/>
            <a:ext cx="9031933" cy="42119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(</a:t>
            </a:r>
            <a:r>
              <a:rPr lang="en-US" sz="2400" dirty="0">
                <a:solidFill>
                  <a:srgbClr val="C00000"/>
                </a:solidFill>
              </a:rPr>
              <a:t>relative to Kansas law</a:t>
            </a:r>
            <a:r>
              <a:rPr lang="en-US" dirty="0"/>
              <a:t>) </a:t>
            </a:r>
            <a:r>
              <a:rPr lang="en-US" i="1" dirty="0"/>
              <a:t>Kansas law says local school boards “shall conduct” annual needs assessments in every school. Our district hasn’t been doing that, and I know the state school board association believes the law doesn’t require board members to do that; KASB says we must only review a staff-prepared summary.</a:t>
            </a:r>
          </a:p>
          <a:p>
            <a:endParaRPr lang="en-US" sz="1800" i="1" dirty="0"/>
          </a:p>
          <a:p>
            <a:pPr marL="0" indent="0">
              <a:buNone/>
            </a:pPr>
            <a:r>
              <a:rPr lang="en-US" i="1" dirty="0"/>
              <a:t>But here’s my question…</a:t>
            </a:r>
          </a:p>
        </p:txBody>
      </p:sp>
    </p:spTree>
    <p:extLst>
      <p:ext uri="{BB962C8B-B14F-4D97-AF65-F5344CB8AC3E}">
        <p14:creationId xmlns:p14="http://schemas.microsoft.com/office/powerpoint/2010/main" val="200752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B81B7-B1B5-6081-D5F1-89CE7DC49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1078E-303A-D75B-3121-15CB141B9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3: Build support before formal pitch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6AAB-E45A-FE98-254C-936A97F96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332" y="1927331"/>
            <a:ext cx="9031933" cy="42119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/>
              <a:t>What’s wrong with teachers being able to share their challenges and ideas directly with school board members? </a:t>
            </a:r>
          </a:p>
          <a:p>
            <a:pPr marL="0" indent="0">
              <a:buNone/>
            </a:pPr>
            <a:endParaRPr lang="en-US" sz="1800" i="1" dirty="0"/>
          </a:p>
          <a:p>
            <a:pPr marL="0" indent="0">
              <a:buNone/>
            </a:pPr>
            <a:r>
              <a:rPr lang="en-US" i="1" dirty="0"/>
              <a:t>Despite everyone working so hard for many years to improve outcomes, unfortunately, only about a quarter of high school students here in Winfield are proficient, while 40% have limited ability in reading and math, according to the state assessment.</a:t>
            </a:r>
          </a:p>
        </p:txBody>
      </p:sp>
    </p:spTree>
    <p:extLst>
      <p:ext uri="{BB962C8B-B14F-4D97-AF65-F5344CB8AC3E}">
        <p14:creationId xmlns:p14="http://schemas.microsoft.com/office/powerpoint/2010/main" val="322517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C0D67-7AC3-DCAB-95D7-80AEF1F73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15164-07C0-5A3A-2D63-EA906C40A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3: Build support before formal pitch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8DD89-58CE-0F1C-AE67-FD54C1025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332" y="1927331"/>
            <a:ext cx="9031933" cy="42119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/>
              <a:t>Shouldn’t we all be willing to have open discussions of the challenges and opportunities, and learn what we can do differently to have students academically prepared for life after high school?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Don’t criticize; be the adult in the room and allow others to walk away from previous stances (or be seen as an obstacle to progress).</a:t>
            </a:r>
          </a:p>
          <a:p>
            <a:pPr marL="0" indent="0">
              <a:buNone/>
            </a:pP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53807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86334FD8-67B9-186E-1628-AA9B48FCC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250" y="398586"/>
            <a:ext cx="9615488" cy="132556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Lesson 4: Basics of school finance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1057CC-FF0F-4F04-BCAB-8AC7728DFF85}"/>
              </a:ext>
            </a:extLst>
          </p:cNvPr>
          <p:cNvSpPr txBox="1"/>
          <p:nvPr/>
        </p:nvSpPr>
        <p:spPr>
          <a:xfrm>
            <a:off x="3163194" y="5810550"/>
            <a:ext cx="50640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Source: ACT, NAEP, Kansas Dept. of Education, Bureau of Labor Statistics Consumer Price Index for Midwest Cities on a fiscal basis.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EF01CD-B51C-FA13-F648-51AFF6931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904" y="1724148"/>
            <a:ext cx="7978179" cy="471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1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5FD9F88-8D96-9AB7-1573-FD62E6457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4978C2C-3ACF-347E-18A8-17C2F023F5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160586"/>
              </p:ext>
            </p:extLst>
          </p:nvPr>
        </p:nvGraphicFramePr>
        <p:xfrm>
          <a:off x="1643245" y="1724148"/>
          <a:ext cx="7866419" cy="4664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4">
            <a:extLst>
              <a:ext uri="{FF2B5EF4-FFF2-40B4-BE49-F238E27FC236}">
                <a16:creationId xmlns:a16="http://schemas.microsoft.com/office/drawing/2014/main" id="{CDDDEA99-B805-4F7F-DF46-BB6C4551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250" y="398586"/>
            <a:ext cx="9615488" cy="132556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Lesson 4: Money doesn’t drive outcomes</a:t>
            </a:r>
          </a:p>
        </p:txBody>
      </p:sp>
    </p:spTree>
    <p:extLst>
      <p:ext uri="{BB962C8B-B14F-4D97-AF65-F5344CB8AC3E}">
        <p14:creationId xmlns:p14="http://schemas.microsoft.com/office/powerpoint/2010/main" val="1317376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eveal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0F677-FC7F-8746-B17D-4AD011ED8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082" y="365127"/>
            <a:ext cx="10271718" cy="1361038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Aptos" panose="020B0004020202020204" pitchFamily="34" charset="0"/>
              </a:rPr>
              <a:t>Lesson 3: Student outcomes won’t change until adult behaviors change</a:t>
            </a:r>
            <a:endParaRPr lang="en-US" sz="44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31F69-BEC1-F5C0-8301-6B800D1B7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2928"/>
            <a:ext cx="10515600" cy="38359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Jim Collins, </a:t>
            </a:r>
            <a:r>
              <a:rPr lang="en-US" i="1" dirty="0">
                <a:solidFill>
                  <a:schemeClr val="bg1"/>
                </a:solidFill>
                <a:latin typeface="Aptos" panose="020B0004020202020204" pitchFamily="34" charset="0"/>
              </a:rPr>
              <a:t>Good to Great</a:t>
            </a: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: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First who, then what.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Get the right people on the bus.</a:t>
            </a:r>
            <a:endParaRPr lang="en-US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lvl="1"/>
            <a:endParaRPr lang="en-US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D11 Colorado Springs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New board explained expectations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Replaced the superintendent who wouldn’t go along</a:t>
            </a:r>
            <a:r>
              <a:rPr lang="en-US" dirty="0">
                <a:latin typeface="Aptos" panose="020B0004020202020204" pitchFamily="34" charset="0"/>
              </a:rPr>
              <a:t>.</a:t>
            </a: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</a:p>
          <a:p>
            <a:pPr lvl="1"/>
            <a:endParaRPr lang="en-US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84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1CF2C1B-AB8D-8D1B-6E59-8AB0E04BC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9D708B8-0D16-C26F-95BE-CF46A306F9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685901"/>
              </p:ext>
            </p:extLst>
          </p:nvPr>
        </p:nvGraphicFramePr>
        <p:xfrm>
          <a:off x="2069272" y="1724148"/>
          <a:ext cx="7866419" cy="4664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4">
            <a:extLst>
              <a:ext uri="{FF2B5EF4-FFF2-40B4-BE49-F238E27FC236}">
                <a16:creationId xmlns:a16="http://schemas.microsoft.com/office/drawing/2014/main" id="{392DFC24-FCA4-69F0-F3EC-1B482B526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250" y="398586"/>
            <a:ext cx="9615488" cy="132556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Lesson 4: Money doesn’t drive outcomes</a:t>
            </a:r>
          </a:p>
        </p:txBody>
      </p:sp>
    </p:spTree>
    <p:extLst>
      <p:ext uri="{BB962C8B-B14F-4D97-AF65-F5344CB8AC3E}">
        <p14:creationId xmlns:p14="http://schemas.microsoft.com/office/powerpoint/2010/main" val="696154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eveal/>
      </p:transition>
    </mc:Choice>
    <mc:Fallback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1AE8D-FF83-054B-0908-CF9207C47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990042D2-AB26-624F-0312-1C2FFCA6F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250" y="398586"/>
            <a:ext cx="9615488" cy="132556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Lesson 4: Money doesn’t drive outcomes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5B1C3F-3115-0CAE-BF37-B1F823E26258}"/>
              </a:ext>
            </a:extLst>
          </p:cNvPr>
          <p:cNvSpPr txBox="1"/>
          <p:nvPr/>
        </p:nvSpPr>
        <p:spPr>
          <a:xfrm>
            <a:off x="3163194" y="5810550"/>
            <a:ext cx="50640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Source: ACT, NAEP, Kansas Dept. of Education, Bureau of Labor Statistics Consumer Price Index for Midwest Cities on a fiscal basis.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7270A1-988E-986F-2EDA-26B3D97C61D5}"/>
              </a:ext>
            </a:extLst>
          </p:cNvPr>
          <p:cNvSpPr txBox="1"/>
          <p:nvPr/>
        </p:nvSpPr>
        <p:spPr>
          <a:xfrm>
            <a:off x="2188283" y="5718217"/>
            <a:ext cx="7013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8-score NAEP composite of 4</a:t>
            </a:r>
            <a:r>
              <a:rPr lang="en-US" sz="1400" baseline="30000" dirty="0">
                <a:solidFill>
                  <a:schemeClr val="bg1"/>
                </a:solidFill>
              </a:rPr>
              <a:t>th</a:t>
            </a:r>
            <a:r>
              <a:rPr lang="en-US" sz="1400" dirty="0">
                <a:solidFill>
                  <a:schemeClr val="bg1"/>
                </a:solidFill>
              </a:rPr>
              <a:t> grade and 8</a:t>
            </a:r>
            <a:r>
              <a:rPr lang="en-US" sz="1400" baseline="30000" dirty="0">
                <a:solidFill>
                  <a:schemeClr val="bg1"/>
                </a:solidFill>
              </a:rPr>
              <a:t>th</a:t>
            </a:r>
            <a:r>
              <a:rPr lang="en-US" sz="1400" dirty="0">
                <a:solidFill>
                  <a:schemeClr val="bg1"/>
                </a:solidFill>
              </a:rPr>
              <a:t> grade reading and math for low-income students and those who are not low-income, equally weighted. MERIC Cost of Living Index for 2024.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DAEF3E-0040-6895-A134-9EF5657AA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185" y="1953491"/>
            <a:ext cx="7807512" cy="27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4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8AB8D-E5DC-2FFE-0066-82E84B947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4: Cash/fund accounting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6DDB4-C1FB-479F-9482-274B75C65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Districts have dozens of funds that operate like personal checkbooks.</a:t>
            </a:r>
          </a:p>
          <a:p>
            <a:endParaRPr lang="en-US" sz="1800" dirty="0"/>
          </a:p>
          <a:p>
            <a:r>
              <a:rPr lang="en-US" dirty="0"/>
              <a:t>Some funds have no restrictions, others have varying degrees of restrictions.</a:t>
            </a:r>
          </a:p>
          <a:p>
            <a:endParaRPr lang="en-US" sz="1800" dirty="0"/>
          </a:p>
          <a:p>
            <a:r>
              <a:rPr lang="en-US" dirty="0"/>
              <a:t>Ask the district CPA to present; staff are often misinformed. </a:t>
            </a:r>
          </a:p>
        </p:txBody>
      </p:sp>
    </p:spTree>
    <p:extLst>
      <p:ext uri="{BB962C8B-B14F-4D97-AF65-F5344CB8AC3E}">
        <p14:creationId xmlns:p14="http://schemas.microsoft.com/office/powerpoint/2010/main" val="183243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201AB8-5F56-D0AC-A3D8-8D47F17E36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2435" y="1875992"/>
            <a:ext cx="7173117" cy="4211637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E4FDF9F3-DF48-CBD8-EE37-DF575A5A8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250" y="398586"/>
            <a:ext cx="9615488" cy="132556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Lesson 4: Taxes not used for education</a:t>
            </a:r>
          </a:p>
        </p:txBody>
      </p:sp>
    </p:spTree>
    <p:extLst>
      <p:ext uri="{BB962C8B-B14F-4D97-AF65-F5344CB8AC3E}">
        <p14:creationId xmlns:p14="http://schemas.microsoft.com/office/powerpoint/2010/main" val="385597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68B06-FC8A-2F9B-7128-014BB6DEB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4DD4F24B-789E-BB15-A283-D7F7CA017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332" y="2057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Lesson 4: Unspent taxes go to reserves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83EDE08-94AA-2F59-89E2-63E0B70D6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7677" y="1531288"/>
            <a:ext cx="7173117" cy="42116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E9B1C6-ED76-4A2C-FB62-55C0704B250F}"/>
              </a:ext>
            </a:extLst>
          </p:cNvPr>
          <p:cNvSpPr txBox="1"/>
          <p:nvPr/>
        </p:nvSpPr>
        <p:spPr>
          <a:xfrm>
            <a:off x="2473036" y="6047509"/>
            <a:ext cx="6120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Operating Expense and Cash Reserves exclude Federal and KPERS pension funding </a:t>
            </a:r>
          </a:p>
        </p:txBody>
      </p:sp>
    </p:spTree>
    <p:extLst>
      <p:ext uri="{BB962C8B-B14F-4D97-AF65-F5344CB8AC3E}">
        <p14:creationId xmlns:p14="http://schemas.microsoft.com/office/powerpoint/2010/main" val="82123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79343-65EB-A0FD-739D-199253772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A9584-CFF0-BD06-16D7-8F4BE8117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4: Cash reserve myths &amp;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4AF30-C754-E1B1-1A47-B98492CB0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332" y="1937722"/>
            <a:ext cx="8844895" cy="4211924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 A reserve balance in a fund isn’t necessary to pay expenses in that fund, per KSDE. Nine districts had </a:t>
            </a:r>
            <a:r>
              <a:rPr lang="en-US" sz="2800" u="sng" dirty="0">
                <a:solidFill>
                  <a:srgbClr val="C00000"/>
                </a:solidFill>
              </a:rPr>
              <a:t>zero</a:t>
            </a:r>
            <a:r>
              <a:rPr lang="en-US" sz="2800" dirty="0"/>
              <a:t> Special Education reserves at the start of the last school year, and another 31 had less than 10% in reserve.</a:t>
            </a:r>
          </a:p>
          <a:p>
            <a:endParaRPr lang="en-US" sz="1800" dirty="0"/>
          </a:p>
          <a:p>
            <a:r>
              <a:rPr lang="en-US" sz="2800" dirty="0"/>
              <a:t>Dozens of districts have less than 12% in reserve each year. </a:t>
            </a:r>
          </a:p>
          <a:p>
            <a:endParaRPr lang="en-US" sz="1800" dirty="0"/>
          </a:p>
          <a:p>
            <a:r>
              <a:rPr lang="en-US" sz="2800" dirty="0"/>
              <a:t>Adjust transfers to restricted funds to spend balances down.</a:t>
            </a:r>
          </a:p>
        </p:txBody>
      </p:sp>
    </p:spTree>
    <p:extLst>
      <p:ext uri="{BB962C8B-B14F-4D97-AF65-F5344CB8AC3E}">
        <p14:creationId xmlns:p14="http://schemas.microsoft.com/office/powerpoint/2010/main" val="252672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E8900-2CA0-C0FD-231D-D19B71DE8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763C1054-4F4E-19C0-0E49-43EAA5C02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250" y="398586"/>
            <a:ext cx="9615488" cy="132556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Lesson 4: Cash reserve myths &amp; tips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F11636-DC8F-40AE-D37E-853611CDF7BD}"/>
              </a:ext>
            </a:extLst>
          </p:cNvPr>
          <p:cNvSpPr txBox="1"/>
          <p:nvPr/>
        </p:nvSpPr>
        <p:spPr>
          <a:xfrm>
            <a:off x="3163194" y="5810550"/>
            <a:ext cx="50640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Source: ACT, NAEP, Kansas Dept. of Education, Bureau of Labor Statistics Consumer Price Index for Midwest Cities on a fiscal basis.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8A5B23B-28E6-00F4-4E1C-FACE69391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684" y="2181370"/>
            <a:ext cx="9680137" cy="289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8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3BF9C-3E94-23D9-18A1-DA9463798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10165-5929-7D7B-706A-F2CAF0353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4: Special Education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64CB1-4423-57DC-2E1C-45715A7D5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Kansas Supreme Court accepted Legislature school funding proposal, including SPED:</a:t>
            </a:r>
          </a:p>
          <a:p>
            <a:pPr lvl="1"/>
            <a:r>
              <a:rPr lang="en-US" dirty="0"/>
              <a:t>One-time $44 million increase</a:t>
            </a:r>
          </a:p>
          <a:p>
            <a:pPr lvl="1"/>
            <a:r>
              <a:rPr lang="en-US" dirty="0"/>
              <a:t>$7.5 million annually thereafter</a:t>
            </a:r>
          </a:p>
          <a:p>
            <a:pPr lvl="1"/>
            <a:endParaRPr lang="en-US" dirty="0"/>
          </a:p>
          <a:p>
            <a:r>
              <a:rPr lang="en-US" dirty="0"/>
              <a:t>Legislative action</a:t>
            </a:r>
          </a:p>
          <a:p>
            <a:pPr lvl="1"/>
            <a:r>
              <a:rPr lang="en-US" dirty="0"/>
              <a:t>Funding promise kept</a:t>
            </a:r>
          </a:p>
          <a:p>
            <a:pPr lvl="1"/>
            <a:r>
              <a:rPr lang="en-US" dirty="0"/>
              <a:t>Failed to remove 92% statute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0512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CBB15-F408-02CE-D88E-FDE476D8C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E13F-B528-1A1E-1AD1-C40B51E20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4: Special Education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5ABAF-0F8C-D029-760A-8B3E699FA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Statutory formula doesn’t count all state aid related to special education:</a:t>
            </a:r>
          </a:p>
          <a:p>
            <a:pPr lvl="1"/>
            <a:r>
              <a:rPr lang="en-US" dirty="0"/>
              <a:t>LOB included for the regular education costs of SPED kids.</a:t>
            </a:r>
          </a:p>
          <a:p>
            <a:pPr lvl="1"/>
            <a:r>
              <a:rPr lang="en-US" dirty="0"/>
              <a:t>LOB collected because of state SPED aid is inadvertently not counted.</a:t>
            </a:r>
          </a:p>
          <a:p>
            <a:pPr lvl="1"/>
            <a:r>
              <a:rPr lang="en-US" dirty="0"/>
              <a:t>KSDE admits it may be an oversight.</a:t>
            </a:r>
          </a:p>
          <a:p>
            <a:pPr lvl="1"/>
            <a:r>
              <a:rPr lang="en-US" dirty="0"/>
              <a:t>Legislators are afraid to fix the formula.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3330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8D54766-482B-6C23-4AD3-0A98E9B9D689}"/>
              </a:ext>
            </a:extLst>
          </p:cNvPr>
          <p:cNvSpPr txBox="1"/>
          <p:nvPr/>
        </p:nvSpPr>
        <p:spPr>
          <a:xfrm>
            <a:off x="5785946" y="304603"/>
            <a:ext cx="348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ptos" panose="020B0004020202020204" pitchFamily="34" charset="0"/>
              </a:rPr>
              <a:t>KansasOpenGov.org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409E360-81F4-A305-2450-47BBF29FA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332" y="205725"/>
            <a:ext cx="10515600" cy="1325563"/>
          </a:xfrm>
        </p:spPr>
        <p:txBody>
          <a:bodyPr/>
          <a:lstStyle/>
          <a:p>
            <a:r>
              <a:rPr lang="en-US" dirty="0"/>
              <a:t>Lesson 4: Special Education funding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017505-B721-8E46-D066-3D271513B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746" y="1380586"/>
            <a:ext cx="6795654" cy="517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0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F6014-D508-8E75-A4CA-EA4FE8E2A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3DFF7-6205-CB60-2174-4C731EDF4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  <a:latin typeface="Aptos" panose="020B0004020202020204" pitchFamily="34" charset="0"/>
              </a:rPr>
              <a:t>Lesson 3: Student outcomes won’t change until adult behaviors change</a:t>
            </a:r>
            <a:endParaRPr lang="en-US" i="1" dirty="0">
              <a:latin typeface="Aptos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000904-2043-0A94-DB41-88128854C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063" y="1977507"/>
            <a:ext cx="7385562" cy="421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3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CA93B-C80E-A9C0-AA32-3A9642C86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B9EFEA-D937-1E2F-2FAF-26B9C7D63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928" y="199580"/>
            <a:ext cx="8253175" cy="62718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9359AF-8DFA-E972-A424-F6C5034D6409}"/>
              </a:ext>
            </a:extLst>
          </p:cNvPr>
          <p:cNvSpPr txBox="1"/>
          <p:nvPr/>
        </p:nvSpPr>
        <p:spPr>
          <a:xfrm>
            <a:off x="5785946" y="304603"/>
            <a:ext cx="348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ptos" panose="020B0004020202020204" pitchFamily="34" charset="0"/>
              </a:rPr>
              <a:t>KansasOpenGov.org</a:t>
            </a:r>
          </a:p>
        </p:txBody>
      </p:sp>
    </p:spTree>
    <p:extLst>
      <p:ext uri="{BB962C8B-B14F-4D97-AF65-F5344CB8AC3E}">
        <p14:creationId xmlns:p14="http://schemas.microsoft.com/office/powerpoint/2010/main" val="289558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513E3-90CF-AE6E-EC7F-09BF2FB4E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C3DB3329-E707-267A-5F36-03FB2138B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250" y="398586"/>
            <a:ext cx="9615488" cy="132556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Lesson 4: Employment benchmarking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705A08-1181-8D2E-C35A-F00414D2DCE6}"/>
              </a:ext>
            </a:extLst>
          </p:cNvPr>
          <p:cNvSpPr txBox="1"/>
          <p:nvPr/>
        </p:nvSpPr>
        <p:spPr>
          <a:xfrm>
            <a:off x="3163194" y="5810550"/>
            <a:ext cx="50640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Source: ACT, NAEP, Kansas Dept. of Education, Bureau of Labor Statistics Consumer Price Index for Midwest Cities on a fiscal basis.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261A2C-3F95-22C5-C796-916CA4D9F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72" y="1950470"/>
            <a:ext cx="6646912" cy="3936353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EE480DD-B3AE-5BC8-2494-CF0B0ED19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3898" y="2742334"/>
            <a:ext cx="3158837" cy="1237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Personnel accounts for about 80% of school spending.</a:t>
            </a:r>
          </a:p>
          <a:p>
            <a:pPr marL="0" indent="0">
              <a:buNone/>
            </a:pPr>
            <a:endParaRPr lang="en-US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9501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527EA-F71A-C1CA-5297-41A4D9ADA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70C5B2C8-015F-414B-7968-0EA92C08A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250" y="398586"/>
            <a:ext cx="9615488" cy="132556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Lesson 4: Cross-district benchmarking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E73BA7-1B66-9C76-F20A-AA1B318FFAF7}"/>
              </a:ext>
            </a:extLst>
          </p:cNvPr>
          <p:cNvSpPr txBox="1"/>
          <p:nvPr/>
        </p:nvSpPr>
        <p:spPr>
          <a:xfrm>
            <a:off x="3163194" y="5810550"/>
            <a:ext cx="50640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Source: ACT, NAEP, Kansas Dept. of Education, Bureau of Labor Statistics Consumer Price Index for Midwest Cities on a fiscal basis.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4D579B0-DDD7-8C31-EC88-15C6B28BB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3424" y="1950470"/>
            <a:ext cx="4605404" cy="4211924"/>
          </a:xfrm>
        </p:spPr>
        <p:txBody>
          <a:bodyPr>
            <a:normAutofit/>
          </a:bodyPr>
          <a:lstStyle/>
          <a:p>
            <a:r>
              <a:rPr lang="en-US" sz="2800" dirty="0"/>
              <a:t>At 215 students per manager, SMSD would has 35 fewer managers; 94 fewer in BV.</a:t>
            </a:r>
          </a:p>
          <a:p>
            <a:endParaRPr lang="en-US" dirty="0"/>
          </a:p>
          <a:p>
            <a:r>
              <a:rPr lang="en-US" sz="2800" dirty="0"/>
              <a:t>At $150k per manager, SMSD saves $5M and BV saves $14M.</a:t>
            </a:r>
          </a:p>
          <a:p>
            <a:endParaRPr lang="en-US" dirty="0"/>
          </a:p>
          <a:p>
            <a:endParaRPr 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2CE1FB-9618-3017-5F09-956F26DCA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873" y="1724148"/>
            <a:ext cx="3816582" cy="453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2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2809C-1350-8963-62D1-F898A125B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3186A08D-E24B-6C49-7236-837F742BE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250" y="398586"/>
            <a:ext cx="9615488" cy="132556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Lesson 4: Per-Student spending change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58AA10-3A26-D218-F5B6-ADEEEFD13177}"/>
              </a:ext>
            </a:extLst>
          </p:cNvPr>
          <p:cNvSpPr txBox="1"/>
          <p:nvPr/>
        </p:nvSpPr>
        <p:spPr>
          <a:xfrm>
            <a:off x="3163194" y="5810550"/>
            <a:ext cx="50640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Source: ACT, NAEP, Kansas Dept. of Education, Bureau of Labor Statistics Consumer Price Index for Midwest Cities on a fiscal basis.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AE34DD-57F8-54BA-9091-272D6BE58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6855" y="3324019"/>
            <a:ext cx="3441621" cy="5930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Inflation was 55%</a:t>
            </a:r>
          </a:p>
          <a:p>
            <a:endParaRPr lang="en-US" dirty="0"/>
          </a:p>
          <a:p>
            <a:endParaRPr lang="en-US" dirty="0"/>
          </a:p>
          <a:p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8E352C-A286-CB4A-8B90-F7CB12E4E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230" y="1854933"/>
            <a:ext cx="4763925" cy="434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7D0DC-9D57-DF9D-47BE-39B62D8E4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B93C8490-B450-784F-196E-6DB92A0D6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250" y="398586"/>
            <a:ext cx="9615488" cy="132556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Lesson 4: Per-Student spending change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3AA916-43C9-C851-7BC9-962B12C717B5}"/>
              </a:ext>
            </a:extLst>
          </p:cNvPr>
          <p:cNvSpPr txBox="1"/>
          <p:nvPr/>
        </p:nvSpPr>
        <p:spPr>
          <a:xfrm>
            <a:off x="3163194" y="5810550"/>
            <a:ext cx="50640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Source: ACT, NAEP, Kansas Dept. of Education, Bureau of Labor Statistics Consumer Price Index for Midwest Cities on a fiscal basis.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65183E-F066-2E06-A331-A61B784F6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715" y="1928947"/>
            <a:ext cx="6072999" cy="444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2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77FCA-3D7B-2793-249C-30478098A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865" y="345223"/>
            <a:ext cx="10515600" cy="1325563"/>
          </a:xfrm>
        </p:spPr>
        <p:txBody>
          <a:bodyPr/>
          <a:lstStyle/>
          <a:p>
            <a:r>
              <a:rPr lang="en-US" dirty="0"/>
              <a:t>Lesson 4: Per-Student state aid components </a:t>
            </a:r>
            <a:r>
              <a:rPr lang="en-US" sz="2000" dirty="0"/>
              <a:t>(state avg., approx.)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06086-89CC-73E9-F9A3-97C0289C3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0430"/>
            <a:ext cx="10515600" cy="402288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BASE + weightings*          $ 8,334			$8,750</a:t>
            </a:r>
          </a:p>
          <a:p>
            <a:r>
              <a:rPr lang="en-US" dirty="0"/>
              <a:t>Capital equalization**           188		 	       217</a:t>
            </a:r>
          </a:p>
          <a:p>
            <a:r>
              <a:rPr lang="en-US" dirty="0"/>
              <a:t>Bond equalization**               423 			       452</a:t>
            </a:r>
          </a:p>
          <a:p>
            <a:r>
              <a:rPr lang="en-US" dirty="0"/>
              <a:t>Special education                1,125  		   1,236	</a:t>
            </a:r>
          </a:p>
          <a:p>
            <a:r>
              <a:rPr lang="en-US" dirty="0"/>
              <a:t>KPERS pension                      </a:t>
            </a:r>
            <a:r>
              <a:rPr lang="en-US" u="sng" dirty="0"/>
              <a:t>1,133</a:t>
            </a:r>
            <a:r>
              <a:rPr lang="en-US" dirty="0"/>
              <a:t>                            </a:t>
            </a:r>
            <a:r>
              <a:rPr lang="en-US" u="sng" dirty="0"/>
              <a:t>1,143 </a:t>
            </a:r>
          </a:p>
          <a:p>
            <a:pPr lvl="1"/>
            <a:r>
              <a:rPr lang="en-US" dirty="0"/>
              <a:t>Total		          </a:t>
            </a:r>
            <a:r>
              <a:rPr lang="en-US" sz="3200" dirty="0"/>
              <a:t>        $11,202		          $11,797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*</a:t>
            </a:r>
            <a:r>
              <a:rPr lang="en-US" sz="2000" i="1" dirty="0"/>
              <a:t>the only portion distributed on a per-pupil basis</a:t>
            </a:r>
          </a:p>
          <a:p>
            <a:pPr marL="457200" lvl="1" indent="0">
              <a:buNone/>
            </a:pPr>
            <a:r>
              <a:rPr lang="en-US" i="1" dirty="0"/>
              <a:t>**</a:t>
            </a:r>
            <a:r>
              <a:rPr lang="en-US" sz="2100" i="1" dirty="0"/>
              <a:t>for districts qualifying as property-poor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C870E6-2483-DE91-0511-47D75FDB274A}"/>
              </a:ext>
            </a:extLst>
          </p:cNvPr>
          <p:cNvSpPr txBox="1"/>
          <p:nvPr/>
        </p:nvSpPr>
        <p:spPr>
          <a:xfrm>
            <a:off x="4758813" y="1670786"/>
            <a:ext cx="1710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2023 Actual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6BF63-FDDF-C667-9255-F44CD3495BDA}"/>
              </a:ext>
            </a:extLst>
          </p:cNvPr>
          <p:cNvSpPr txBox="1"/>
          <p:nvPr/>
        </p:nvSpPr>
        <p:spPr>
          <a:xfrm>
            <a:off x="8106697" y="1690517"/>
            <a:ext cx="1710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2024 Actual</a:t>
            </a:r>
          </a:p>
        </p:txBody>
      </p:sp>
    </p:spTree>
    <p:extLst>
      <p:ext uri="{BB962C8B-B14F-4D97-AF65-F5344CB8AC3E}">
        <p14:creationId xmlns:p14="http://schemas.microsoft.com/office/powerpoint/2010/main" val="148210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7F481-886D-DC0A-5D20-9F775607E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B1EEE8F-F3D6-95D1-78A4-2D7A096259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3837106"/>
              </p:ext>
            </p:extLst>
          </p:nvPr>
        </p:nvGraphicFramePr>
        <p:xfrm>
          <a:off x="1008178" y="1920753"/>
          <a:ext cx="7866419" cy="4133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4">
            <a:extLst>
              <a:ext uri="{FF2B5EF4-FFF2-40B4-BE49-F238E27FC236}">
                <a16:creationId xmlns:a16="http://schemas.microsoft.com/office/drawing/2014/main" id="{2FA738D1-BF69-8A47-0D2E-3B8E0063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250" y="398586"/>
            <a:ext cx="9615488" cy="13255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Lesson 4: Inflation-adjusted does not determine if spending kept up with inflation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5C0B0-0CE9-43A5-7CFA-52F7D0732331}"/>
              </a:ext>
            </a:extLst>
          </p:cNvPr>
          <p:cNvSpPr txBox="1">
            <a:spLocks/>
          </p:cNvSpPr>
          <p:nvPr/>
        </p:nvSpPr>
        <p:spPr>
          <a:xfrm>
            <a:off x="9051243" y="2700564"/>
            <a:ext cx="3033385" cy="2100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2024 spending has less purchasing power than in 2021, but the inflation-adjusted methodology doesn’t account for additional buying power added over time.</a:t>
            </a:r>
          </a:p>
          <a:p>
            <a:endParaRPr lang="en-US" dirty="0"/>
          </a:p>
          <a:p>
            <a:endParaRPr lang="en-US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1121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E9139-CFBF-CF51-6BDB-A87E0172A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D8F552F-549B-AABD-64C7-7CDE4372D8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4431430"/>
              </p:ext>
            </p:extLst>
          </p:nvPr>
        </p:nvGraphicFramePr>
        <p:xfrm>
          <a:off x="654887" y="1879190"/>
          <a:ext cx="7866419" cy="4133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4">
            <a:extLst>
              <a:ext uri="{FF2B5EF4-FFF2-40B4-BE49-F238E27FC236}">
                <a16:creationId xmlns:a16="http://schemas.microsoft.com/office/drawing/2014/main" id="{C82C2E05-0FF2-54BF-38F7-EE8791F62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250" y="398586"/>
            <a:ext cx="9615488" cy="1325562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Lesson 4: Increase spending each year for inflation and compare to actual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CB1FE-C1FB-1155-5399-8FBDB5BC9FE9}"/>
              </a:ext>
            </a:extLst>
          </p:cNvPr>
          <p:cNvSpPr txBox="1">
            <a:spLocks/>
          </p:cNvSpPr>
          <p:nvPr/>
        </p:nvSpPr>
        <p:spPr>
          <a:xfrm>
            <a:off x="9009679" y="2752519"/>
            <a:ext cx="3033385" cy="2100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Spending declined during the Great Recession, but it was still more than if spending had increased yearly for inflation since 2005.</a:t>
            </a:r>
          </a:p>
          <a:p>
            <a:endParaRPr lang="en-US" dirty="0"/>
          </a:p>
          <a:p>
            <a:endParaRPr lang="en-US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2574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6B5A2-787B-129B-38CA-3EE92D273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>
                <a:solidFill>
                  <a:schemeClr val="bg1"/>
                </a:solidFill>
                <a:latin typeface="Aptos" panose="020B0004020202020204" pitchFamily="34" charset="0"/>
              </a:rPr>
              <a:t>Let’s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5F35A-8CF1-B019-122C-228EB3310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332" y="2228666"/>
            <a:ext cx="9073495" cy="310186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Is your district student-focused or system-focused?</a:t>
            </a:r>
            <a:endParaRPr lang="en-US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School finance questions?</a:t>
            </a:r>
          </a:p>
          <a:p>
            <a:endParaRPr lang="en-US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What else do you want to know?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98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6E5EF-A9B5-4B74-3EC5-70D2F3CFA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  <a:latin typeface="Aptos" panose="020B0004020202020204" pitchFamily="34" charset="0"/>
              </a:rPr>
              <a:t>Lesson 3: Minnesota outcomes won’t change until adult behaviors change</a:t>
            </a:r>
            <a:endParaRPr lang="en-US" i="1" dirty="0">
              <a:latin typeface="Aptos" panose="020B00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EE539F-3CA5-7048-37DB-42C366493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678" y="1892818"/>
            <a:ext cx="7248738" cy="405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4527235"/>
              </p:ext>
            </p:extLst>
          </p:nvPr>
        </p:nvGraphicFramePr>
        <p:xfrm>
          <a:off x="2296390" y="1846407"/>
          <a:ext cx="6970967" cy="4128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DBDDF30-9E88-482A-B18B-D786D45C9860}"/>
              </a:ext>
            </a:extLst>
          </p:cNvPr>
          <p:cNvSpPr txBox="1"/>
          <p:nvPr/>
        </p:nvSpPr>
        <p:spPr>
          <a:xfrm>
            <a:off x="4835711" y="6151638"/>
            <a:ext cx="2223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Source: KSDE, NAEP, BLS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32EF73-0956-932B-2765-B538E3712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688" y="206375"/>
            <a:ext cx="10515600" cy="1325563"/>
          </a:xfrm>
        </p:spPr>
        <p:txBody>
          <a:bodyPr/>
          <a:lstStyle/>
          <a:p>
            <a:r>
              <a:rPr lang="en-US" i="1" dirty="0">
                <a:solidFill>
                  <a:schemeClr val="bg1"/>
                </a:solidFill>
                <a:latin typeface="Aptos" panose="020B0004020202020204" pitchFamily="34" charset="0"/>
              </a:rPr>
              <a:t>Lesson 3: Kansas outcomes won’t change until adult behaviors change</a:t>
            </a:r>
            <a:endParaRPr lang="en-US" i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99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BFE13-E52A-0F93-A057-43DE9E658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1EE88-9512-B1F2-A19D-645049C9F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082" y="365127"/>
            <a:ext cx="10271718" cy="1361038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Aptos" panose="020B0004020202020204" pitchFamily="34" charset="0"/>
              </a:rPr>
              <a:t>Lesson 3: KS Dept of Education</a:t>
            </a:r>
            <a:endParaRPr lang="en-US" sz="44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2CC29-4057-00F5-96D9-728063670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2928"/>
            <a:ext cx="10515600" cy="405122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Allows school districts to violate the at-risk spending law.</a:t>
            </a:r>
          </a:p>
          <a:p>
            <a:endParaRPr lang="en-US" sz="1400" dirty="0"/>
          </a:p>
          <a:p>
            <a:r>
              <a:rPr lang="en-US" dirty="0">
                <a:latin typeface="Aptos" panose="020B0004020202020204" pitchFamily="34" charset="0"/>
              </a:rPr>
              <a:t>Accreditation doesn’t require academic improvement as required in state law.</a:t>
            </a:r>
          </a:p>
          <a:p>
            <a:endParaRPr lang="en-US" sz="1500" dirty="0">
              <a:latin typeface="Aptos" panose="020B0004020202020204" pitchFamily="34" charset="0"/>
            </a:endParaRPr>
          </a:p>
          <a:p>
            <a:r>
              <a:rPr lang="en-US" dirty="0"/>
              <a:t>Says no students can be considered below grade level on the state assessment because “the test only measures grade-level performance.”</a:t>
            </a:r>
          </a:p>
          <a:p>
            <a:endParaRPr lang="en-US" sz="1500" dirty="0"/>
          </a:p>
          <a:p>
            <a:r>
              <a:rPr lang="en-US" dirty="0">
                <a:solidFill>
                  <a:srgbClr val="C00000"/>
                </a:solidFill>
                <a:latin typeface="Aptos" panose="020B0004020202020204" pitchFamily="34" charset="0"/>
              </a:rPr>
              <a:t>What action should the State School Board take?</a:t>
            </a:r>
          </a:p>
        </p:txBody>
      </p:sp>
    </p:spTree>
    <p:extLst>
      <p:ext uri="{BB962C8B-B14F-4D97-AF65-F5344CB8AC3E}">
        <p14:creationId xmlns:p14="http://schemas.microsoft.com/office/powerpoint/2010/main" val="240278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22F6F-7AA9-2AE2-8F9B-A7EC4BE92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3: Drive change with needs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051F2-90D4-CD3F-379B-5AC92A679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332" y="1937722"/>
            <a:ext cx="8772159" cy="4211924"/>
          </a:xfrm>
        </p:spPr>
        <p:txBody>
          <a:bodyPr/>
          <a:lstStyle/>
          <a:p>
            <a:r>
              <a:rPr lang="en-US" dirty="0"/>
              <a:t>Building needs assessment process creates leverage to drive change, reinforce the district’s purpose of improving student outcomes.</a:t>
            </a:r>
          </a:p>
          <a:p>
            <a:endParaRPr lang="en-US" sz="1600" dirty="0"/>
          </a:p>
          <a:p>
            <a:r>
              <a:rPr lang="en-US" dirty="0"/>
              <a:t>State law in Kansas is ignored, but a law isn’t needed for other states to implement.</a:t>
            </a:r>
          </a:p>
          <a:p>
            <a:endParaRPr lang="en-US" sz="1600" dirty="0"/>
          </a:p>
          <a:p>
            <a:r>
              <a:rPr lang="en-US" dirty="0"/>
              <a:t>Elementary school example</a:t>
            </a:r>
          </a:p>
        </p:txBody>
      </p:sp>
    </p:spTree>
    <p:extLst>
      <p:ext uri="{BB962C8B-B14F-4D97-AF65-F5344CB8AC3E}">
        <p14:creationId xmlns:p14="http://schemas.microsoft.com/office/powerpoint/2010/main" val="1132163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60F78-448E-46EE-0316-22BA4D1D2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80A93-A99A-68C7-3B3C-6C05BD3DD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3: Needs assessment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5FB51-C700-9D3B-DFA1-5D65D9E00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331" y="1937722"/>
            <a:ext cx="8928023" cy="4211924"/>
          </a:xfrm>
        </p:spPr>
        <p:txBody>
          <a:bodyPr>
            <a:normAutofit/>
          </a:bodyPr>
          <a:lstStyle/>
          <a:p>
            <a:r>
              <a:rPr lang="en-US" dirty="0"/>
              <a:t>Admin attend, but board members run the meetings. At least two board members attend.</a:t>
            </a:r>
          </a:p>
          <a:p>
            <a:endParaRPr lang="en-US" sz="1400" dirty="0"/>
          </a:p>
          <a:p>
            <a:r>
              <a:rPr lang="en-US" dirty="0"/>
              <a:t>Meet in school if possible for ease of mind.</a:t>
            </a:r>
          </a:p>
          <a:p>
            <a:endParaRPr lang="en-US" sz="1400" dirty="0"/>
          </a:p>
          <a:p>
            <a:r>
              <a:rPr lang="en-US" dirty="0"/>
              <a:t>Advance explanation of purpose</a:t>
            </a:r>
          </a:p>
          <a:p>
            <a:pPr lvl="1"/>
            <a:r>
              <a:rPr lang="en-US" dirty="0"/>
              <a:t>Identify proficiency barriers</a:t>
            </a:r>
          </a:p>
          <a:p>
            <a:pPr lvl="1"/>
            <a:r>
              <a:rPr lang="en-US" dirty="0"/>
              <a:t>Budgetary changes to overcome barriers</a:t>
            </a:r>
          </a:p>
          <a:p>
            <a:pPr lvl="1"/>
            <a:r>
              <a:rPr lang="en-US" dirty="0"/>
              <a:t>No one to blame, everyone responsible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16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50A9B-FCDB-941C-09CC-D1A9E14BD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3F2B8-856F-51B2-78DB-F18E4A6DB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3: Needs assessment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60C13-7B2F-4BB5-ADA2-CF5B53BAE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331" y="1937722"/>
            <a:ext cx="8928023" cy="4211924"/>
          </a:xfrm>
        </p:spPr>
        <p:txBody>
          <a:bodyPr>
            <a:normAutofit/>
          </a:bodyPr>
          <a:lstStyle/>
          <a:p>
            <a:r>
              <a:rPr lang="en-US" dirty="0"/>
              <a:t>Define barrier parameters:</a:t>
            </a:r>
          </a:p>
          <a:p>
            <a:pPr lvl="1"/>
            <a:r>
              <a:rPr lang="en-US" dirty="0"/>
              <a:t>No generic barriers like ‘money’ or ‘staffing.’</a:t>
            </a:r>
          </a:p>
          <a:p>
            <a:pPr lvl="1"/>
            <a:r>
              <a:rPr lang="en-US" dirty="0"/>
              <a:t>No political statements like ‘legislators don’t care.’</a:t>
            </a:r>
          </a:p>
          <a:p>
            <a:endParaRPr lang="en-US" sz="1800" dirty="0"/>
          </a:p>
          <a:p>
            <a:r>
              <a:rPr lang="en-US" dirty="0"/>
              <a:t>Be wary of topics schools cannot control:</a:t>
            </a:r>
          </a:p>
          <a:p>
            <a:pPr lvl="1"/>
            <a:r>
              <a:rPr lang="en-US" dirty="0"/>
              <a:t>Early childhood needs.</a:t>
            </a:r>
          </a:p>
          <a:p>
            <a:pPr lvl="1"/>
            <a:r>
              <a:rPr lang="en-US" dirty="0"/>
              <a:t>Mental health (is DEI making it worse?)</a:t>
            </a:r>
          </a:p>
          <a:p>
            <a:pPr lvl="1"/>
            <a:r>
              <a:rPr lang="en-US" dirty="0"/>
              <a:t>Parental involvement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1034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68967</TotalTime>
  <Words>1717</Words>
  <Application>Microsoft Office PowerPoint</Application>
  <PresentationFormat>Widescreen</PresentationFormat>
  <Paragraphs>223</Paragraphs>
  <Slides>38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Aptos</vt:lpstr>
      <vt:lpstr>Arial</vt:lpstr>
      <vt:lpstr>Calibri</vt:lpstr>
      <vt:lpstr>Calibri Light</vt:lpstr>
      <vt:lpstr>1_Office Theme</vt:lpstr>
      <vt:lpstr>PowerPoint Presentation</vt:lpstr>
      <vt:lpstr>Lesson 3: Student outcomes won’t change until adult behaviors change</vt:lpstr>
      <vt:lpstr>Lesson 3: Student outcomes won’t change until adult behaviors change</vt:lpstr>
      <vt:lpstr>Lesson 3: Minnesota outcomes won’t change until adult behaviors change</vt:lpstr>
      <vt:lpstr>Lesson 3: Kansas outcomes won’t change until adult behaviors change</vt:lpstr>
      <vt:lpstr>Lesson 3: KS Dept of Education</vt:lpstr>
      <vt:lpstr>Lesson 3: Drive change with needs assessment</vt:lpstr>
      <vt:lpstr>Lesson 3: Needs assessment meetings</vt:lpstr>
      <vt:lpstr>Lesson 3: Needs assessment meetings</vt:lpstr>
      <vt:lpstr>Lesson 3: Organize assessment meetings</vt:lpstr>
      <vt:lpstr>Lesson 3: Identify budgetary changes</vt:lpstr>
      <vt:lpstr>Lesson 3: Post-meeting analysis</vt:lpstr>
      <vt:lpstr>Lesson 3: Create a public record</vt:lpstr>
      <vt:lpstr>Lesson 3: Build support before formal pitch</vt:lpstr>
      <vt:lpstr>Lesson 3: Build support before formal pitch</vt:lpstr>
      <vt:lpstr>Lesson 3: Build support before formal pitch</vt:lpstr>
      <vt:lpstr>Lesson 3: Build support before formal pitch</vt:lpstr>
      <vt:lpstr>Lesson 4: Basics of school finance  </vt:lpstr>
      <vt:lpstr>Lesson 4: Money doesn’t drive outcomes</vt:lpstr>
      <vt:lpstr>Lesson 4: Money doesn’t drive outcomes</vt:lpstr>
      <vt:lpstr>Lesson 4: Money doesn’t drive outcomes</vt:lpstr>
      <vt:lpstr>Lesson 4: Cash/fund accounting</vt:lpstr>
      <vt:lpstr>Lesson 4: Taxes not used for education</vt:lpstr>
      <vt:lpstr>Lesson 4: Unspent taxes go to reserves</vt:lpstr>
      <vt:lpstr>Lesson 4: Cash reserve myths &amp; tips</vt:lpstr>
      <vt:lpstr>Lesson 4: Cash reserve myths &amp; tips</vt:lpstr>
      <vt:lpstr>Lesson 4: Special Education funding</vt:lpstr>
      <vt:lpstr>Lesson 4: Special Education funding</vt:lpstr>
      <vt:lpstr>Lesson 4: Special Education funding</vt:lpstr>
      <vt:lpstr>PowerPoint Presentation</vt:lpstr>
      <vt:lpstr>Lesson 4: Employment benchmarking</vt:lpstr>
      <vt:lpstr>Lesson 4: Cross-district benchmarking</vt:lpstr>
      <vt:lpstr>Lesson 4: Per-Student spending change</vt:lpstr>
      <vt:lpstr>Lesson 4: Per-Student spending change</vt:lpstr>
      <vt:lpstr>Lesson 4: Per-Student state aid components (state avg., approx.)</vt:lpstr>
      <vt:lpstr>Lesson 4: Inflation-adjusted does not determine if spending kept up with inflation</vt:lpstr>
      <vt:lpstr>Lesson 4: Increase spending each year for inflation and compare to actual</vt:lpstr>
      <vt:lpstr>Let’s talk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Trabert</dc:creator>
  <cp:lastModifiedBy>Dave Trabert</cp:lastModifiedBy>
  <cp:revision>14</cp:revision>
  <cp:lastPrinted>2025-05-09T01:09:45Z</cp:lastPrinted>
  <dcterms:created xsi:type="dcterms:W3CDTF">2023-01-20T17:22:10Z</dcterms:created>
  <dcterms:modified xsi:type="dcterms:W3CDTF">2025-05-09T20:33:19Z</dcterms:modified>
</cp:coreProperties>
</file>