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Urbanist Medium"/>
      <p:regular r:id="rId13"/>
      <p:bold r:id="rId14"/>
      <p:italic r:id="rId15"/>
      <p:boldItalic r:id="rId16"/>
    </p:embeddedFont>
    <p:embeddedFont>
      <p:font typeface="Urbanist SemiBold"/>
      <p:regular r:id="rId17"/>
      <p:bold r:id="rId18"/>
      <p:italic r:id="rId19"/>
      <p:boldItalic r:id="rId20"/>
    </p:embeddedFont>
    <p:embeddedFont>
      <p:font typeface="Urbanis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rbanistSemiBold-boldItalic.fntdata"/><Relationship Id="rId22" Type="http://schemas.openxmlformats.org/officeDocument/2006/relationships/font" Target="fonts/Urbanist-bold.fntdata"/><Relationship Id="rId21" Type="http://schemas.openxmlformats.org/officeDocument/2006/relationships/font" Target="fonts/Urbanist-regular.fntdata"/><Relationship Id="rId24" Type="http://schemas.openxmlformats.org/officeDocument/2006/relationships/font" Target="fonts/Urbanist-boldItalic.fntdata"/><Relationship Id="rId23" Type="http://schemas.openxmlformats.org/officeDocument/2006/relationships/font" Target="fonts/Urbanis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UrbanistMedium-regular.fntdata"/><Relationship Id="rId12" Type="http://schemas.openxmlformats.org/officeDocument/2006/relationships/slide" Target="slides/slide7.xml"/><Relationship Id="rId15" Type="http://schemas.openxmlformats.org/officeDocument/2006/relationships/font" Target="fonts/UrbanistMedium-italic.fntdata"/><Relationship Id="rId14" Type="http://schemas.openxmlformats.org/officeDocument/2006/relationships/font" Target="fonts/UrbanistMedium-bold.fntdata"/><Relationship Id="rId17" Type="http://schemas.openxmlformats.org/officeDocument/2006/relationships/font" Target="fonts/UrbanistSemiBold-regular.fntdata"/><Relationship Id="rId16" Type="http://schemas.openxmlformats.org/officeDocument/2006/relationships/font" Target="fonts/UrbanistMedium-boldItalic.fntdata"/><Relationship Id="rId19" Type="http://schemas.openxmlformats.org/officeDocument/2006/relationships/font" Target="fonts/UrbanistSemiBold-italic.fntdata"/><Relationship Id="rId18" Type="http://schemas.openxmlformats.org/officeDocument/2006/relationships/font" Target="fonts/Urbanis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bb1318a5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bb1318a5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bb1318a591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bb1318a591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bb1318a591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bb1318a591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Carrie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bb1318a591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bb1318a591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Carrie</a:t>
            </a:r>
            <a:endParaRPr/>
          </a:p>
          <a:p>
            <a:pPr indent="0" lvl="0" marL="0" rtl="0" algn="l">
              <a:spcBef>
                <a:spcPts val="0"/>
              </a:spcBef>
              <a:spcAft>
                <a:spcPts val="0"/>
              </a:spcAft>
              <a:buNone/>
            </a:pPr>
            <a:r>
              <a:rPr lang="en"/>
              <a:t>New documentary coming will feature MMS students/staff</a:t>
            </a:r>
            <a:endParaRPr/>
          </a:p>
          <a:p>
            <a:pPr indent="0" lvl="0" marL="0" rtl="0" algn="l">
              <a:spcBef>
                <a:spcPts val="0"/>
              </a:spcBef>
              <a:spcAft>
                <a:spcPts val="0"/>
              </a:spcAft>
              <a:buNone/>
            </a:pPr>
            <a:r>
              <a:rPr lang="en"/>
              <a:t>Blue Ribbon task force/KS Coalition- admin and teachers from 418 involved</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bb1318a591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bb1318a591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bb1318a591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3bb1318a591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Inge and Carrie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bb1318a591_0_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bb1318a591_0_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1">
  <p:cSld name="BLANK_4">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mt="50000"/>
          </a:blip>
          <a:srcRect b="8145" l="3133" r="7834" t="16785"/>
          <a:stretch/>
        </p:blipFill>
        <p:spPr>
          <a:xfrm flipH="1" rot="10800000">
            <a:off x="0" y="-3474"/>
            <a:ext cx="9161550" cy="5154499"/>
          </a:xfrm>
          <a:prstGeom prst="rect">
            <a:avLst/>
          </a:prstGeom>
          <a:noFill/>
          <a:ln>
            <a:noFill/>
          </a:ln>
        </p:spPr>
      </p:pic>
      <p:sp>
        <p:nvSpPr>
          <p:cNvPr id="11" name="Google Shape;11;p2"/>
          <p:cNvSpPr/>
          <p:nvPr/>
        </p:nvSpPr>
        <p:spPr>
          <a:xfrm flipH="1" rot="10800000">
            <a:off x="0" y="4676700"/>
            <a:ext cx="9149700" cy="46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2" name="Google Shape;12;p2"/>
          <p:cNvSpPr txBox="1"/>
          <p:nvPr>
            <p:ph idx="1" type="subTitle"/>
          </p:nvPr>
        </p:nvSpPr>
        <p:spPr>
          <a:xfrm>
            <a:off x="228600" y="1738950"/>
            <a:ext cx="4402800" cy="2520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6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13" name="Google Shape;13;p2"/>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4" name="Google Shape;14;p2"/>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5" name="Google Shape;15;p2"/>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6" name="Google Shape;16;p2"/>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7" name="Google Shape;17;p2"/>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 name="Google Shape;18;p2"/>
          <p:cNvSpPr txBox="1"/>
          <p:nvPr>
            <p:ph type="title"/>
          </p:nvPr>
        </p:nvSpPr>
        <p:spPr>
          <a:xfrm>
            <a:off x="228600" y="228600"/>
            <a:ext cx="6658800" cy="1419000"/>
          </a:xfrm>
          <a:prstGeom prst="rect">
            <a:avLst/>
          </a:prstGeom>
        </p:spPr>
        <p:txBody>
          <a:bodyPr anchorCtr="0" anchor="t" bIns="0" lIns="0" spcFirstLastPara="1" rIns="0" wrap="square" tIns="0">
            <a:no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19" name="Google Shape;19;p2"/>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0" name="Google Shape;20;p2"/>
          <p:cNvSpPr txBox="1"/>
          <p:nvPr>
            <p:ph idx="5" type="subTitle"/>
          </p:nvPr>
        </p:nvSpPr>
        <p:spPr>
          <a:xfrm>
            <a:off x="297075" y="4175900"/>
            <a:ext cx="1264800" cy="2286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21" name="Google Shape;21;p2"/>
          <p:cNvSpPr txBox="1"/>
          <p:nvPr>
            <p:ph idx="6" type="subTitle"/>
          </p:nvPr>
        </p:nvSpPr>
        <p:spPr>
          <a:xfrm>
            <a:off x="1786375" y="4175900"/>
            <a:ext cx="1264800" cy="2286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22" name="Google Shape;22;p2"/>
          <p:cNvSpPr txBox="1"/>
          <p:nvPr>
            <p:ph idx="7" type="subTitle"/>
          </p:nvPr>
        </p:nvSpPr>
        <p:spPr>
          <a:xfrm>
            <a:off x="228591" y="3454475"/>
            <a:ext cx="4659600" cy="25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
        <p:nvSpPr>
          <p:cNvPr id="23" name="Google Shape;23;p2"/>
          <p:cNvSpPr txBox="1"/>
          <p:nvPr>
            <p:ph idx="8" type="subTitle"/>
          </p:nvPr>
        </p:nvSpPr>
        <p:spPr>
          <a:xfrm>
            <a:off x="228591" y="3743050"/>
            <a:ext cx="4659600" cy="25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ort big title and body">
  <p:cSld name="BLANK_1_1_1_1_1_1_1_1_1_1_2">
    <p:spTree>
      <p:nvGrpSpPr>
        <p:cNvPr id="160" name="Shape 160"/>
        <p:cNvGrpSpPr/>
        <p:nvPr/>
      </p:nvGrpSpPr>
      <p:grpSpPr>
        <a:xfrm>
          <a:off x="0" y="0"/>
          <a:ext cx="0" cy="0"/>
          <a:chOff x="0" y="0"/>
          <a:chExt cx="0" cy="0"/>
        </a:xfrm>
      </p:grpSpPr>
      <p:pic>
        <p:nvPicPr>
          <p:cNvPr descr="Oval black shapes against a shadowy background. " id="161" name="Google Shape;161;p11"/>
          <p:cNvPicPr preferRelativeResize="0"/>
          <p:nvPr/>
        </p:nvPicPr>
        <p:blipFill rotWithShape="1">
          <a:blip r:embed="rId2">
            <a:alphaModFix/>
          </a:blip>
          <a:srcRect b="42245" l="17240" r="25038" t="34"/>
          <a:stretch/>
        </p:blipFill>
        <p:spPr>
          <a:xfrm>
            <a:off x="0" y="-289"/>
            <a:ext cx="9144000" cy="5144100"/>
          </a:xfrm>
          <a:prstGeom prst="roundRect">
            <a:avLst>
              <a:gd fmla="val 0" name="adj"/>
            </a:avLst>
          </a:prstGeom>
          <a:noFill/>
          <a:ln cap="flat" cmpd="sng" w="9525">
            <a:solidFill>
              <a:schemeClr val="accent1"/>
            </a:solidFill>
            <a:prstDash val="solid"/>
            <a:round/>
            <a:headEnd len="sm" w="sm" type="none"/>
            <a:tailEnd len="sm" w="sm" type="none"/>
          </a:ln>
        </p:spPr>
      </p:pic>
      <p:sp>
        <p:nvSpPr>
          <p:cNvPr id="162" name="Google Shape;162;p11"/>
          <p:cNvSpPr txBox="1"/>
          <p:nvPr>
            <p:ph idx="1" type="subTitle"/>
          </p:nvPr>
        </p:nvSpPr>
        <p:spPr>
          <a:xfrm>
            <a:off x="4314775" y="3818375"/>
            <a:ext cx="4230600" cy="4527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63" name="Google Shape;163;p11"/>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64" name="Google Shape;164;p11"/>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65" name="Google Shape;165;p11"/>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66" name="Google Shape;166;p11"/>
          <p:cNvSpPr txBox="1"/>
          <p:nvPr>
            <p:ph type="title"/>
          </p:nvPr>
        </p:nvSpPr>
        <p:spPr>
          <a:xfrm>
            <a:off x="228600" y="290448"/>
            <a:ext cx="3655800" cy="2407500"/>
          </a:xfrm>
          <a:prstGeom prst="rect">
            <a:avLst/>
          </a:prstGeom>
        </p:spPr>
        <p:txBody>
          <a:bodyPr anchorCtr="0" anchor="t" bIns="91425" lIns="0" spcFirstLastPara="1" rIns="91425" wrap="square" tIns="91425">
            <a:sp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167" name="Google Shape;167;p11"/>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cxnSp>
        <p:nvCxnSpPr>
          <p:cNvPr id="168" name="Google Shape;168;p11"/>
          <p:cNvCxnSpPr/>
          <p:nvPr/>
        </p:nvCxnSpPr>
        <p:spPr>
          <a:xfrm>
            <a:off x="4159025" y="226100"/>
            <a:ext cx="0" cy="4457700"/>
          </a:xfrm>
          <a:prstGeom prst="straightConnector1">
            <a:avLst/>
          </a:prstGeom>
          <a:noFill/>
          <a:ln cap="flat" cmpd="sng" w="9525">
            <a:solidFill>
              <a:schemeClr val="accent1"/>
            </a:solidFill>
            <a:prstDash val="solid"/>
            <a:round/>
            <a:headEnd len="med" w="med" type="none"/>
            <a:tailEnd len="med" w="med" type="none"/>
          </a:ln>
        </p:spPr>
      </p:cxnSp>
      <p:cxnSp>
        <p:nvCxnSpPr>
          <p:cNvPr id="169" name="Google Shape;169;p11"/>
          <p:cNvCxnSpPr/>
          <p:nvPr/>
        </p:nvCxnSpPr>
        <p:spPr>
          <a:xfrm>
            <a:off x="228600" y="226100"/>
            <a:ext cx="8687100" cy="0"/>
          </a:xfrm>
          <a:prstGeom prst="straightConnector1">
            <a:avLst/>
          </a:prstGeom>
          <a:noFill/>
          <a:ln cap="flat" cmpd="sng" w="9525">
            <a:solidFill>
              <a:schemeClr val="accent1"/>
            </a:solidFill>
            <a:prstDash val="solid"/>
            <a:round/>
            <a:headEnd len="med" w="med" type="none"/>
            <a:tailEnd len="med" w="med" type="none"/>
          </a:ln>
        </p:spPr>
      </p:cxnSp>
      <p:sp>
        <p:nvSpPr>
          <p:cNvPr id="170" name="Google Shape;170;p11"/>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71" name="Google Shape;171;p11"/>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2">
  <p:cSld name="BLANK_1_1_1_1_1_1_1_1_1_1_1_1_2">
    <p:spTree>
      <p:nvGrpSpPr>
        <p:cNvPr id="172" name="Shape 172"/>
        <p:cNvGrpSpPr/>
        <p:nvPr/>
      </p:nvGrpSpPr>
      <p:grpSpPr>
        <a:xfrm>
          <a:off x="0" y="0"/>
          <a:ext cx="0" cy="0"/>
          <a:chOff x="0" y="0"/>
          <a:chExt cx="0" cy="0"/>
        </a:xfrm>
      </p:grpSpPr>
      <p:sp>
        <p:nvSpPr>
          <p:cNvPr id="173" name="Google Shape;173;p12"/>
          <p:cNvSpPr txBox="1"/>
          <p:nvPr>
            <p:ph idx="1" type="body"/>
          </p:nvPr>
        </p:nvSpPr>
        <p:spPr>
          <a:xfrm>
            <a:off x="228600" y="1743625"/>
            <a:ext cx="4296600" cy="2709000"/>
          </a:xfrm>
          <a:prstGeom prst="rect">
            <a:avLst/>
          </a:prstGeom>
        </p:spPr>
        <p:txBody>
          <a:bodyPr anchorCtr="0" anchor="b" bIns="91425" lIns="0"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800"/>
              </a:spcBef>
              <a:spcAft>
                <a:spcPts val="0"/>
              </a:spcAft>
              <a:buSzPts val="1400"/>
              <a:buChar char="○"/>
              <a:defRPr sz="1400"/>
            </a:lvl2pPr>
            <a:lvl3pPr indent="-317500" lvl="2" marL="1371600">
              <a:spcBef>
                <a:spcPts val="800"/>
              </a:spcBef>
              <a:spcAft>
                <a:spcPts val="0"/>
              </a:spcAft>
              <a:buSzPts val="1400"/>
              <a:buChar char="■"/>
              <a:defRPr sz="1400"/>
            </a:lvl3pPr>
            <a:lvl4pPr indent="-317500" lvl="3" marL="1828800">
              <a:spcBef>
                <a:spcPts val="800"/>
              </a:spcBef>
              <a:spcAft>
                <a:spcPts val="0"/>
              </a:spcAft>
              <a:buSzPts val="1400"/>
              <a:buChar char="●"/>
              <a:defRPr sz="1400"/>
            </a:lvl4pPr>
            <a:lvl5pPr indent="-317500" lvl="4" marL="2286000">
              <a:spcBef>
                <a:spcPts val="800"/>
              </a:spcBef>
              <a:spcAft>
                <a:spcPts val="0"/>
              </a:spcAft>
              <a:buSzPts val="1400"/>
              <a:buChar char="○"/>
              <a:defRPr sz="1400"/>
            </a:lvl5pPr>
            <a:lvl6pPr indent="-317500" lvl="5" marL="2743200">
              <a:spcBef>
                <a:spcPts val="800"/>
              </a:spcBef>
              <a:spcAft>
                <a:spcPts val="0"/>
              </a:spcAft>
              <a:buSzPts val="1400"/>
              <a:buChar char="■"/>
              <a:defRPr sz="1400"/>
            </a:lvl6pPr>
            <a:lvl7pPr indent="-317500" lvl="6" marL="3200400">
              <a:spcBef>
                <a:spcPts val="800"/>
              </a:spcBef>
              <a:spcAft>
                <a:spcPts val="0"/>
              </a:spcAft>
              <a:buSzPts val="1400"/>
              <a:buChar char="●"/>
              <a:defRPr sz="1400"/>
            </a:lvl7pPr>
            <a:lvl8pPr indent="-317500" lvl="7" marL="3657600">
              <a:spcBef>
                <a:spcPts val="800"/>
              </a:spcBef>
              <a:spcAft>
                <a:spcPts val="0"/>
              </a:spcAft>
              <a:buSzPts val="1400"/>
              <a:buChar char="○"/>
              <a:defRPr sz="1400"/>
            </a:lvl8pPr>
            <a:lvl9pPr indent="-317500" lvl="8" marL="4114800">
              <a:spcBef>
                <a:spcPts val="800"/>
              </a:spcBef>
              <a:spcAft>
                <a:spcPts val="800"/>
              </a:spcAft>
              <a:buSzPts val="1400"/>
              <a:buChar char="■"/>
              <a:defRPr sz="1400"/>
            </a:lvl9pPr>
          </a:lstStyle>
          <a:p/>
        </p:txBody>
      </p:sp>
      <p:sp>
        <p:nvSpPr>
          <p:cNvPr id="174" name="Google Shape;174;p12"/>
          <p:cNvSpPr/>
          <p:nvPr>
            <p:ph idx="2" type="pic"/>
          </p:nvPr>
        </p:nvSpPr>
        <p:spPr>
          <a:xfrm>
            <a:off x="5342000" y="457200"/>
            <a:ext cx="3573300" cy="3995400"/>
          </a:xfrm>
          <a:prstGeom prst="roundRect">
            <a:avLst>
              <a:gd fmla="val 6865" name="adj"/>
            </a:avLst>
          </a:prstGeom>
          <a:noFill/>
          <a:ln>
            <a:noFill/>
          </a:ln>
        </p:spPr>
      </p:sp>
      <p:sp>
        <p:nvSpPr>
          <p:cNvPr id="175" name="Google Shape;175;p12"/>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6" name="Google Shape;176;p12"/>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7" name="Google Shape;177;p12"/>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78" name="Google Shape;178;p12"/>
          <p:cNvSpPr txBox="1"/>
          <p:nvPr>
            <p:ph idx="6"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Medium"/>
              <a:buNone/>
              <a:defRPr sz="1200">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9pPr>
          </a:lstStyle>
          <a:p/>
        </p:txBody>
      </p:sp>
      <p:sp>
        <p:nvSpPr>
          <p:cNvPr id="179" name="Google Shape;179;p12"/>
          <p:cNvSpPr txBox="1"/>
          <p:nvPr>
            <p:ph type="title"/>
          </p:nvPr>
        </p:nvSpPr>
        <p:spPr>
          <a:xfrm>
            <a:off x="228600" y="613525"/>
            <a:ext cx="42966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lvl1pPr>
            <a:lvl2pPr lvl="1">
              <a:lnSpc>
                <a:spcPct val="85000"/>
              </a:lnSpc>
              <a:spcBef>
                <a:spcPts val="0"/>
              </a:spcBef>
              <a:spcAft>
                <a:spcPts val="0"/>
              </a:spcAft>
              <a:buNone/>
              <a:defRPr sz="3600"/>
            </a:lvl2pPr>
            <a:lvl3pPr lvl="2">
              <a:lnSpc>
                <a:spcPct val="85000"/>
              </a:lnSpc>
              <a:spcBef>
                <a:spcPts val="0"/>
              </a:spcBef>
              <a:spcAft>
                <a:spcPts val="0"/>
              </a:spcAft>
              <a:buNone/>
              <a:defRPr sz="3600"/>
            </a:lvl3pPr>
            <a:lvl4pPr lvl="3">
              <a:lnSpc>
                <a:spcPct val="85000"/>
              </a:lnSpc>
              <a:spcBef>
                <a:spcPts val="0"/>
              </a:spcBef>
              <a:spcAft>
                <a:spcPts val="0"/>
              </a:spcAft>
              <a:buNone/>
              <a:defRPr sz="3600"/>
            </a:lvl4pPr>
            <a:lvl5pPr lvl="4">
              <a:lnSpc>
                <a:spcPct val="85000"/>
              </a:lnSpc>
              <a:spcBef>
                <a:spcPts val="0"/>
              </a:spcBef>
              <a:spcAft>
                <a:spcPts val="0"/>
              </a:spcAft>
              <a:buNone/>
              <a:defRPr sz="3600"/>
            </a:lvl5pPr>
            <a:lvl6pPr lvl="5">
              <a:lnSpc>
                <a:spcPct val="85000"/>
              </a:lnSpc>
              <a:spcBef>
                <a:spcPts val="0"/>
              </a:spcBef>
              <a:spcAft>
                <a:spcPts val="0"/>
              </a:spcAft>
              <a:buNone/>
              <a:defRPr sz="3600"/>
            </a:lvl6pPr>
            <a:lvl7pPr lvl="6">
              <a:lnSpc>
                <a:spcPct val="85000"/>
              </a:lnSpc>
              <a:spcBef>
                <a:spcPts val="0"/>
              </a:spcBef>
              <a:spcAft>
                <a:spcPts val="0"/>
              </a:spcAft>
              <a:buNone/>
              <a:defRPr sz="3600"/>
            </a:lvl7pPr>
            <a:lvl8pPr lvl="7">
              <a:lnSpc>
                <a:spcPct val="85000"/>
              </a:lnSpc>
              <a:spcBef>
                <a:spcPts val="0"/>
              </a:spcBef>
              <a:spcAft>
                <a:spcPts val="0"/>
              </a:spcAft>
              <a:buNone/>
              <a:defRPr sz="3600"/>
            </a:lvl8pPr>
            <a:lvl9pPr lvl="8">
              <a:lnSpc>
                <a:spcPct val="85000"/>
              </a:lnSpc>
              <a:spcBef>
                <a:spcPts val="0"/>
              </a:spcBef>
              <a:spcAft>
                <a:spcPts val="0"/>
              </a:spcAft>
              <a:buNone/>
              <a:defRPr sz="3600"/>
            </a:lvl9pPr>
          </a:lstStyle>
          <a:p/>
        </p:txBody>
      </p:sp>
      <p:cxnSp>
        <p:nvCxnSpPr>
          <p:cNvPr id="180" name="Google Shape;180;p12"/>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81" name="Google Shape;181;p12"/>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82" name="Google Shape;182;p12"/>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cards">
  <p:cSld name="CUSTOM_1">
    <p:spTree>
      <p:nvGrpSpPr>
        <p:cNvPr id="183" name="Shape 183"/>
        <p:cNvGrpSpPr/>
        <p:nvPr/>
      </p:nvGrpSpPr>
      <p:grpSpPr>
        <a:xfrm>
          <a:off x="0" y="0"/>
          <a:ext cx="0" cy="0"/>
          <a:chOff x="0" y="0"/>
          <a:chExt cx="0" cy="0"/>
        </a:xfrm>
      </p:grpSpPr>
      <p:sp>
        <p:nvSpPr>
          <p:cNvPr id="184" name="Google Shape;184;p13"/>
          <p:cNvSpPr txBox="1"/>
          <p:nvPr>
            <p:ph type="title"/>
          </p:nvPr>
        </p:nvSpPr>
        <p:spPr>
          <a:xfrm>
            <a:off x="3386700" y="489887"/>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Medium"/>
              <a:buNone/>
              <a:defRPr sz="1800">
                <a:solidFill>
                  <a:schemeClr val="accent3"/>
                </a:solidFill>
              </a:defRPr>
            </a:lvl2pPr>
            <a:lvl3pPr lvl="2">
              <a:spcBef>
                <a:spcPts val="0"/>
              </a:spcBef>
              <a:spcAft>
                <a:spcPts val="0"/>
              </a:spcAft>
              <a:buClr>
                <a:schemeClr val="accent3"/>
              </a:buClr>
              <a:buSzPts val="1800"/>
              <a:buFont typeface="Urbanist Medium"/>
              <a:buNone/>
              <a:defRPr sz="1800">
                <a:solidFill>
                  <a:schemeClr val="accent3"/>
                </a:solidFill>
              </a:defRPr>
            </a:lvl3pPr>
            <a:lvl4pPr lvl="3">
              <a:spcBef>
                <a:spcPts val="0"/>
              </a:spcBef>
              <a:spcAft>
                <a:spcPts val="0"/>
              </a:spcAft>
              <a:buClr>
                <a:schemeClr val="accent3"/>
              </a:buClr>
              <a:buSzPts val="1800"/>
              <a:buFont typeface="Urbanist Medium"/>
              <a:buNone/>
              <a:defRPr sz="1800">
                <a:solidFill>
                  <a:schemeClr val="accent3"/>
                </a:solidFill>
              </a:defRPr>
            </a:lvl4pPr>
            <a:lvl5pPr lvl="4">
              <a:spcBef>
                <a:spcPts val="0"/>
              </a:spcBef>
              <a:spcAft>
                <a:spcPts val="0"/>
              </a:spcAft>
              <a:buClr>
                <a:schemeClr val="accent3"/>
              </a:buClr>
              <a:buSzPts val="1800"/>
              <a:buFont typeface="Urbanist Medium"/>
              <a:buNone/>
              <a:defRPr sz="1800">
                <a:solidFill>
                  <a:schemeClr val="accent3"/>
                </a:solidFill>
              </a:defRPr>
            </a:lvl5pPr>
            <a:lvl6pPr lvl="5">
              <a:spcBef>
                <a:spcPts val="0"/>
              </a:spcBef>
              <a:spcAft>
                <a:spcPts val="0"/>
              </a:spcAft>
              <a:buClr>
                <a:schemeClr val="accent3"/>
              </a:buClr>
              <a:buSzPts val="1800"/>
              <a:buFont typeface="Urbanist Medium"/>
              <a:buNone/>
              <a:defRPr sz="1800">
                <a:solidFill>
                  <a:schemeClr val="accent3"/>
                </a:solidFill>
              </a:defRPr>
            </a:lvl6pPr>
            <a:lvl7pPr lvl="6">
              <a:spcBef>
                <a:spcPts val="0"/>
              </a:spcBef>
              <a:spcAft>
                <a:spcPts val="0"/>
              </a:spcAft>
              <a:buClr>
                <a:schemeClr val="accent3"/>
              </a:buClr>
              <a:buSzPts val="1800"/>
              <a:buFont typeface="Urbanist Medium"/>
              <a:buNone/>
              <a:defRPr sz="1800">
                <a:solidFill>
                  <a:schemeClr val="accent3"/>
                </a:solidFill>
              </a:defRPr>
            </a:lvl7pPr>
            <a:lvl8pPr lvl="7">
              <a:spcBef>
                <a:spcPts val="0"/>
              </a:spcBef>
              <a:spcAft>
                <a:spcPts val="0"/>
              </a:spcAft>
              <a:buClr>
                <a:schemeClr val="accent3"/>
              </a:buClr>
              <a:buSzPts val="1800"/>
              <a:buFont typeface="Urbanist Medium"/>
              <a:buNone/>
              <a:defRPr sz="1800">
                <a:solidFill>
                  <a:schemeClr val="accent3"/>
                </a:solidFill>
              </a:defRPr>
            </a:lvl8pPr>
            <a:lvl9pPr lvl="8">
              <a:spcBef>
                <a:spcPts val="0"/>
              </a:spcBef>
              <a:spcAft>
                <a:spcPts val="0"/>
              </a:spcAft>
              <a:buClr>
                <a:schemeClr val="accent3"/>
              </a:buClr>
              <a:buSzPts val="1800"/>
              <a:buFont typeface="Urbanist Medium"/>
              <a:buNone/>
              <a:defRPr sz="1800">
                <a:solidFill>
                  <a:schemeClr val="accent3"/>
                </a:solidFill>
              </a:defRPr>
            </a:lvl9pPr>
          </a:lstStyle>
          <a:p/>
        </p:txBody>
      </p:sp>
      <p:sp>
        <p:nvSpPr>
          <p:cNvPr id="185" name="Google Shape;185;p13"/>
          <p:cNvSpPr txBox="1"/>
          <p:nvPr>
            <p:ph idx="1" type="subTitle"/>
          </p:nvPr>
        </p:nvSpPr>
        <p:spPr>
          <a:xfrm>
            <a:off x="3386700" y="690369"/>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186" name="Google Shape;186;p13"/>
          <p:cNvSpPr txBox="1"/>
          <p:nvPr>
            <p:ph idx="2" type="subTitle"/>
          </p:nvPr>
        </p:nvSpPr>
        <p:spPr>
          <a:xfrm>
            <a:off x="3386700" y="1070875"/>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187" name="Google Shape;187;p13"/>
          <p:cNvSpPr txBox="1"/>
          <p:nvPr>
            <p:ph idx="3" type="title"/>
          </p:nvPr>
        </p:nvSpPr>
        <p:spPr>
          <a:xfrm>
            <a:off x="6307650" y="482616"/>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188" name="Google Shape;188;p13"/>
          <p:cNvSpPr txBox="1"/>
          <p:nvPr>
            <p:ph idx="4" type="subTitle"/>
          </p:nvPr>
        </p:nvSpPr>
        <p:spPr>
          <a:xfrm>
            <a:off x="6307650" y="690369"/>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189" name="Google Shape;189;p13"/>
          <p:cNvSpPr txBox="1"/>
          <p:nvPr>
            <p:ph idx="5" type="subTitle"/>
          </p:nvPr>
        </p:nvSpPr>
        <p:spPr>
          <a:xfrm>
            <a:off x="6307650" y="1070875"/>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190" name="Google Shape;190;p13"/>
          <p:cNvSpPr txBox="1"/>
          <p:nvPr>
            <p:ph idx="6"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1pPr>
            <a:lvl2pPr lvl="1">
              <a:spcBef>
                <a:spcPts val="0"/>
              </a:spcBef>
              <a:spcAft>
                <a:spcPts val="0"/>
              </a:spcAft>
              <a:buClr>
                <a:schemeClr val="dk2"/>
              </a:buClr>
              <a:buSzPts val="3000"/>
              <a:buFont typeface="Urbanist"/>
              <a:buNone/>
              <a:defRPr>
                <a:solidFill>
                  <a:schemeClr val="dk2"/>
                </a:solidFill>
              </a:defRPr>
            </a:lvl2pPr>
            <a:lvl3pPr lvl="2">
              <a:spcBef>
                <a:spcPts val="0"/>
              </a:spcBef>
              <a:spcAft>
                <a:spcPts val="0"/>
              </a:spcAft>
              <a:buClr>
                <a:schemeClr val="dk2"/>
              </a:buClr>
              <a:buSzPts val="3000"/>
              <a:buFont typeface="Urbanist"/>
              <a:buNone/>
              <a:defRPr>
                <a:solidFill>
                  <a:schemeClr val="dk2"/>
                </a:solidFill>
              </a:defRPr>
            </a:lvl3pPr>
            <a:lvl4pPr lvl="3">
              <a:spcBef>
                <a:spcPts val="0"/>
              </a:spcBef>
              <a:spcAft>
                <a:spcPts val="0"/>
              </a:spcAft>
              <a:buClr>
                <a:schemeClr val="dk2"/>
              </a:buClr>
              <a:buSzPts val="3000"/>
              <a:buFont typeface="Urbanist"/>
              <a:buNone/>
              <a:defRPr>
                <a:solidFill>
                  <a:schemeClr val="dk2"/>
                </a:solidFill>
              </a:defRPr>
            </a:lvl4pPr>
            <a:lvl5pPr lvl="4">
              <a:spcBef>
                <a:spcPts val="0"/>
              </a:spcBef>
              <a:spcAft>
                <a:spcPts val="0"/>
              </a:spcAft>
              <a:buClr>
                <a:schemeClr val="dk2"/>
              </a:buClr>
              <a:buSzPts val="3000"/>
              <a:buFont typeface="Urbanist"/>
              <a:buNone/>
              <a:defRPr>
                <a:solidFill>
                  <a:schemeClr val="dk2"/>
                </a:solidFill>
              </a:defRPr>
            </a:lvl5pPr>
            <a:lvl6pPr lvl="5">
              <a:spcBef>
                <a:spcPts val="0"/>
              </a:spcBef>
              <a:spcAft>
                <a:spcPts val="0"/>
              </a:spcAft>
              <a:buClr>
                <a:schemeClr val="dk2"/>
              </a:buClr>
              <a:buSzPts val="3000"/>
              <a:buFont typeface="Urbanist"/>
              <a:buNone/>
              <a:defRPr>
                <a:solidFill>
                  <a:schemeClr val="dk2"/>
                </a:solidFill>
              </a:defRPr>
            </a:lvl6pPr>
            <a:lvl7pPr lvl="6">
              <a:spcBef>
                <a:spcPts val="0"/>
              </a:spcBef>
              <a:spcAft>
                <a:spcPts val="0"/>
              </a:spcAft>
              <a:buClr>
                <a:schemeClr val="dk2"/>
              </a:buClr>
              <a:buSzPts val="3000"/>
              <a:buFont typeface="Urbanist"/>
              <a:buNone/>
              <a:defRPr>
                <a:solidFill>
                  <a:schemeClr val="dk2"/>
                </a:solidFill>
              </a:defRPr>
            </a:lvl7pPr>
            <a:lvl8pPr lvl="7">
              <a:spcBef>
                <a:spcPts val="0"/>
              </a:spcBef>
              <a:spcAft>
                <a:spcPts val="0"/>
              </a:spcAft>
              <a:buClr>
                <a:schemeClr val="dk2"/>
              </a:buClr>
              <a:buSzPts val="3000"/>
              <a:buFont typeface="Urbanist"/>
              <a:buNone/>
              <a:defRPr>
                <a:solidFill>
                  <a:schemeClr val="dk2"/>
                </a:solidFill>
              </a:defRPr>
            </a:lvl8pPr>
            <a:lvl9pPr lvl="8">
              <a:spcBef>
                <a:spcPts val="0"/>
              </a:spcBef>
              <a:spcAft>
                <a:spcPts val="0"/>
              </a:spcAft>
              <a:buClr>
                <a:schemeClr val="dk2"/>
              </a:buClr>
              <a:buSzPts val="3000"/>
              <a:buFont typeface="Urbanist"/>
              <a:buNone/>
              <a:defRPr>
                <a:solidFill>
                  <a:schemeClr val="dk2"/>
                </a:solidFill>
              </a:defRPr>
            </a:lvl9pPr>
          </a:lstStyle>
          <a:p/>
        </p:txBody>
      </p:sp>
      <p:sp>
        <p:nvSpPr>
          <p:cNvPr id="191" name="Google Shape;191;p13"/>
          <p:cNvSpPr txBox="1"/>
          <p:nvPr>
            <p:ph idx="7" type="subTitle"/>
          </p:nvPr>
        </p:nvSpPr>
        <p:spPr>
          <a:xfrm>
            <a:off x="3482800" y="4057204"/>
            <a:ext cx="1076100" cy="168300"/>
          </a:xfrm>
          <a:prstGeom prst="rect">
            <a:avLst/>
          </a:prstGeom>
        </p:spPr>
        <p:txBody>
          <a:bodyPr anchorCtr="0" anchor="t" bIns="91425" lIns="0" spcFirstLastPara="1" rIns="91425" wrap="square" tIns="0">
            <a:noAutofit/>
          </a:bodyPr>
          <a:lstStyle>
            <a:lvl1pPr lvl="0" algn="ctr">
              <a:lnSpc>
                <a:spcPct val="85000"/>
              </a:lnSpc>
              <a:spcBef>
                <a:spcPts val="0"/>
              </a:spcBef>
              <a:spcAft>
                <a:spcPts val="0"/>
              </a:spcAft>
              <a:buNone/>
              <a:defRPr sz="800">
                <a:solidFill>
                  <a:schemeClr val="dk1"/>
                </a:solidFill>
                <a:latin typeface="Urbanist Medium"/>
                <a:ea typeface="Urbanist Medium"/>
                <a:cs typeface="Urbanist Medium"/>
                <a:sym typeface="Urbanist Medium"/>
              </a:defRPr>
            </a:lvl1pPr>
            <a:lvl2pPr lvl="1"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2pPr>
            <a:lvl3pPr lvl="2"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3pPr>
            <a:lvl4pPr lvl="3"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4pPr>
            <a:lvl5pPr lvl="4"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5pPr>
            <a:lvl6pPr lvl="5"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6pPr>
            <a:lvl7pPr lvl="6"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7pPr>
            <a:lvl8pPr lvl="7"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8pPr>
            <a:lvl9pPr lvl="8"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9pPr>
          </a:lstStyle>
          <a:p/>
        </p:txBody>
      </p:sp>
      <p:sp>
        <p:nvSpPr>
          <p:cNvPr id="192" name="Google Shape;192;p13"/>
          <p:cNvSpPr txBox="1"/>
          <p:nvPr>
            <p:ph idx="8" type="subTitle"/>
          </p:nvPr>
        </p:nvSpPr>
        <p:spPr>
          <a:xfrm>
            <a:off x="6405300" y="4057079"/>
            <a:ext cx="1076100" cy="168300"/>
          </a:xfrm>
          <a:prstGeom prst="rect">
            <a:avLst/>
          </a:prstGeom>
        </p:spPr>
        <p:txBody>
          <a:bodyPr anchorCtr="0" anchor="t" bIns="91425" lIns="0" spcFirstLastPara="1" rIns="91425" wrap="square" tIns="0">
            <a:noAutofit/>
          </a:bodyPr>
          <a:lstStyle>
            <a:lvl1pPr lvl="0" algn="ctr">
              <a:lnSpc>
                <a:spcPct val="85000"/>
              </a:lnSpc>
              <a:spcBef>
                <a:spcPts val="0"/>
              </a:spcBef>
              <a:spcAft>
                <a:spcPts val="0"/>
              </a:spcAft>
              <a:buNone/>
              <a:defRPr sz="800">
                <a:solidFill>
                  <a:schemeClr val="dk1"/>
                </a:solidFill>
                <a:latin typeface="Urbanist Medium"/>
                <a:ea typeface="Urbanist Medium"/>
                <a:cs typeface="Urbanist Medium"/>
                <a:sym typeface="Urbanist Medium"/>
              </a:defRPr>
            </a:lvl1pPr>
            <a:lvl2pPr lvl="1"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2pPr>
            <a:lvl3pPr lvl="2"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3pPr>
            <a:lvl4pPr lvl="3"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4pPr>
            <a:lvl5pPr lvl="4"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5pPr>
            <a:lvl6pPr lvl="5"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6pPr>
            <a:lvl7pPr lvl="6"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7pPr>
            <a:lvl8pPr lvl="7"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8pPr>
            <a:lvl9pPr lvl="8" algn="ctr">
              <a:spcBef>
                <a:spcPts val="0"/>
              </a:spcBef>
              <a:spcAft>
                <a:spcPts val="0"/>
              </a:spcAft>
              <a:buClr>
                <a:schemeClr val="dk1"/>
              </a:buClr>
              <a:buSzPts val="800"/>
              <a:buFont typeface="Urbanist"/>
              <a:buNone/>
              <a:defRPr sz="800">
                <a:solidFill>
                  <a:schemeClr val="dk1"/>
                </a:solidFill>
                <a:latin typeface="Urbanist"/>
                <a:ea typeface="Urbanist"/>
                <a:cs typeface="Urbanist"/>
                <a:sym typeface="Urbanist"/>
              </a:defRPr>
            </a:lvl9pPr>
          </a:lstStyle>
          <a:p/>
        </p:txBody>
      </p:sp>
      <p:sp>
        <p:nvSpPr>
          <p:cNvPr id="193" name="Google Shape;193;p13"/>
          <p:cNvSpPr txBox="1"/>
          <p:nvPr>
            <p:ph idx="9"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94" name="Google Shape;194;p13"/>
          <p:cNvSpPr txBox="1"/>
          <p:nvPr>
            <p:ph idx="1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95" name="Google Shape;195;p13"/>
          <p:cNvSpPr txBox="1"/>
          <p:nvPr>
            <p:ph idx="1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196" name="Google Shape;196;p1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grpSp>
        <p:nvGrpSpPr>
          <p:cNvPr id="197" name="Google Shape;197;p13"/>
          <p:cNvGrpSpPr/>
          <p:nvPr/>
        </p:nvGrpSpPr>
        <p:grpSpPr>
          <a:xfrm rot="-5400000">
            <a:off x="4794488" y="4206993"/>
            <a:ext cx="141588" cy="73485"/>
            <a:chOff x="498725" y="2069800"/>
            <a:chExt cx="205200" cy="106500"/>
          </a:xfrm>
        </p:grpSpPr>
        <p:cxnSp>
          <p:nvCxnSpPr>
            <p:cNvPr id="198" name="Google Shape;198;p13"/>
            <p:cNvCxnSpPr/>
            <p:nvPr/>
          </p:nvCxnSpPr>
          <p:spPr>
            <a:xfrm flipH="1" rot="-5400000">
              <a:off x="498725" y="2069800"/>
              <a:ext cx="103500" cy="103500"/>
            </a:xfrm>
            <a:prstGeom prst="straightConnector1">
              <a:avLst/>
            </a:prstGeom>
            <a:noFill/>
            <a:ln cap="flat" cmpd="sng" w="9525">
              <a:solidFill>
                <a:schemeClr val="lt2"/>
              </a:solidFill>
              <a:prstDash val="solid"/>
              <a:round/>
              <a:headEnd len="med" w="med" type="none"/>
              <a:tailEnd len="med" w="med" type="none"/>
            </a:ln>
          </p:spPr>
        </p:cxnSp>
        <p:cxnSp>
          <p:nvCxnSpPr>
            <p:cNvPr id="199" name="Google Shape;199;p13"/>
            <p:cNvCxnSpPr/>
            <p:nvPr/>
          </p:nvCxnSpPr>
          <p:spPr>
            <a:xfrm rot="5400000">
              <a:off x="596825" y="2069200"/>
              <a:ext cx="106500" cy="107700"/>
            </a:xfrm>
            <a:prstGeom prst="straightConnector1">
              <a:avLst/>
            </a:prstGeom>
            <a:noFill/>
            <a:ln cap="flat" cmpd="sng" w="9525">
              <a:solidFill>
                <a:schemeClr val="lt2"/>
              </a:solidFill>
              <a:prstDash val="solid"/>
              <a:round/>
              <a:headEnd len="med" w="med" type="none"/>
              <a:tailEnd len="med" w="med" type="none"/>
            </a:ln>
          </p:spPr>
        </p:cxnSp>
      </p:grpSp>
      <p:sp>
        <p:nvSpPr>
          <p:cNvPr id="200" name="Google Shape;200;p1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01" name="Google Shape;201;p1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cards">
  <p:cSld name="CUSTOM_1_1">
    <p:spTree>
      <p:nvGrpSpPr>
        <p:cNvPr id="202" name="Shape 202"/>
        <p:cNvGrpSpPr/>
        <p:nvPr/>
      </p:nvGrpSpPr>
      <p:grpSpPr>
        <a:xfrm>
          <a:off x="0" y="0"/>
          <a:ext cx="0" cy="0"/>
          <a:chOff x="0" y="0"/>
          <a:chExt cx="0" cy="0"/>
        </a:xfrm>
      </p:grpSpPr>
      <p:sp>
        <p:nvSpPr>
          <p:cNvPr id="203" name="Google Shape;203;p14"/>
          <p:cNvSpPr txBox="1"/>
          <p:nvPr>
            <p:ph type="title"/>
          </p:nvPr>
        </p:nvSpPr>
        <p:spPr>
          <a:xfrm>
            <a:off x="233850" y="228600"/>
            <a:ext cx="21900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a:buNone/>
              <a:defRPr sz="1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204" name="Google Shape;204;p14"/>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05" name="Google Shape;205;p14"/>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06" name="Google Shape;206;p14"/>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07" name="Google Shape;207;p14"/>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08" name="Google Shape;208;p14"/>
          <p:cNvSpPr txBox="1"/>
          <p:nvPr>
            <p:ph idx="4" type="title"/>
          </p:nvPr>
        </p:nvSpPr>
        <p:spPr>
          <a:xfrm>
            <a:off x="3379125" y="49110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09" name="Google Shape;209;p14"/>
          <p:cNvSpPr txBox="1"/>
          <p:nvPr>
            <p:ph idx="5" type="subTitle"/>
          </p:nvPr>
        </p:nvSpPr>
        <p:spPr>
          <a:xfrm>
            <a:off x="3379125" y="691577"/>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10" name="Google Shape;210;p14"/>
          <p:cNvSpPr txBox="1"/>
          <p:nvPr>
            <p:ph idx="6" type="subTitle"/>
          </p:nvPr>
        </p:nvSpPr>
        <p:spPr>
          <a:xfrm>
            <a:off x="3379123" y="107207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11" name="Google Shape;211;p14"/>
          <p:cNvSpPr txBox="1"/>
          <p:nvPr>
            <p:ph idx="7" type="title"/>
          </p:nvPr>
        </p:nvSpPr>
        <p:spPr>
          <a:xfrm>
            <a:off x="6318039" y="49110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12" name="Google Shape;212;p14"/>
          <p:cNvSpPr txBox="1"/>
          <p:nvPr>
            <p:ph idx="8" type="subTitle"/>
          </p:nvPr>
        </p:nvSpPr>
        <p:spPr>
          <a:xfrm>
            <a:off x="6318039" y="691577"/>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13" name="Google Shape;213;p14"/>
          <p:cNvSpPr txBox="1"/>
          <p:nvPr>
            <p:ph idx="9" type="subTitle"/>
          </p:nvPr>
        </p:nvSpPr>
        <p:spPr>
          <a:xfrm>
            <a:off x="6318036" y="107207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14" name="Google Shape;214;p14"/>
          <p:cNvSpPr txBox="1"/>
          <p:nvPr>
            <p:ph idx="13" type="title"/>
          </p:nvPr>
        </p:nvSpPr>
        <p:spPr>
          <a:xfrm>
            <a:off x="6318039" y="265574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15" name="Google Shape;215;p14"/>
          <p:cNvSpPr txBox="1"/>
          <p:nvPr>
            <p:ph idx="14" type="subTitle"/>
          </p:nvPr>
        </p:nvSpPr>
        <p:spPr>
          <a:xfrm>
            <a:off x="6318039" y="2856216"/>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16" name="Google Shape;216;p14"/>
          <p:cNvSpPr txBox="1"/>
          <p:nvPr>
            <p:ph idx="15" type="subTitle"/>
          </p:nvPr>
        </p:nvSpPr>
        <p:spPr>
          <a:xfrm>
            <a:off x="6318036" y="323671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17" name="Google Shape;217;p14"/>
          <p:cNvSpPr txBox="1"/>
          <p:nvPr>
            <p:ph idx="16" type="title"/>
          </p:nvPr>
        </p:nvSpPr>
        <p:spPr>
          <a:xfrm>
            <a:off x="3379125" y="2655740"/>
            <a:ext cx="14613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1800"/>
              <a:buFont typeface="Urbanist"/>
              <a:buNone/>
              <a:defRPr sz="1800">
                <a:solidFill>
                  <a:schemeClr val="accent3"/>
                </a:solidFill>
                <a:latin typeface="Urbanist"/>
                <a:ea typeface="Urbanist"/>
                <a:cs typeface="Urbanist"/>
                <a:sym typeface="Urbanist"/>
              </a:defRPr>
            </a:lvl1pPr>
            <a:lvl2pPr lvl="1">
              <a:spcBef>
                <a:spcPts val="0"/>
              </a:spcBef>
              <a:spcAft>
                <a:spcPts val="0"/>
              </a:spcAft>
              <a:buClr>
                <a:schemeClr val="accent3"/>
              </a:buClr>
              <a:buSzPts val="1800"/>
              <a:buFont typeface="Urbanist"/>
              <a:buNone/>
              <a:defRPr sz="1800">
                <a:solidFill>
                  <a:schemeClr val="accent3"/>
                </a:solidFill>
              </a:defRPr>
            </a:lvl2pPr>
            <a:lvl3pPr lvl="2">
              <a:spcBef>
                <a:spcPts val="0"/>
              </a:spcBef>
              <a:spcAft>
                <a:spcPts val="0"/>
              </a:spcAft>
              <a:buClr>
                <a:schemeClr val="accent3"/>
              </a:buClr>
              <a:buSzPts val="1800"/>
              <a:buFont typeface="Urbanist"/>
              <a:buNone/>
              <a:defRPr sz="1800">
                <a:solidFill>
                  <a:schemeClr val="accent3"/>
                </a:solidFill>
              </a:defRPr>
            </a:lvl3pPr>
            <a:lvl4pPr lvl="3">
              <a:spcBef>
                <a:spcPts val="0"/>
              </a:spcBef>
              <a:spcAft>
                <a:spcPts val="0"/>
              </a:spcAft>
              <a:buClr>
                <a:schemeClr val="accent3"/>
              </a:buClr>
              <a:buSzPts val="1800"/>
              <a:buFont typeface="Urbanist"/>
              <a:buNone/>
              <a:defRPr sz="1800">
                <a:solidFill>
                  <a:schemeClr val="accent3"/>
                </a:solidFill>
              </a:defRPr>
            </a:lvl4pPr>
            <a:lvl5pPr lvl="4">
              <a:spcBef>
                <a:spcPts val="0"/>
              </a:spcBef>
              <a:spcAft>
                <a:spcPts val="0"/>
              </a:spcAft>
              <a:buClr>
                <a:schemeClr val="accent3"/>
              </a:buClr>
              <a:buSzPts val="1800"/>
              <a:buFont typeface="Urbanist"/>
              <a:buNone/>
              <a:defRPr sz="1800">
                <a:solidFill>
                  <a:schemeClr val="accent3"/>
                </a:solidFill>
              </a:defRPr>
            </a:lvl5pPr>
            <a:lvl6pPr lvl="5">
              <a:spcBef>
                <a:spcPts val="0"/>
              </a:spcBef>
              <a:spcAft>
                <a:spcPts val="0"/>
              </a:spcAft>
              <a:buClr>
                <a:schemeClr val="accent3"/>
              </a:buClr>
              <a:buSzPts val="1800"/>
              <a:buFont typeface="Urbanist"/>
              <a:buNone/>
              <a:defRPr sz="1800">
                <a:solidFill>
                  <a:schemeClr val="accent3"/>
                </a:solidFill>
              </a:defRPr>
            </a:lvl6pPr>
            <a:lvl7pPr lvl="6">
              <a:spcBef>
                <a:spcPts val="0"/>
              </a:spcBef>
              <a:spcAft>
                <a:spcPts val="0"/>
              </a:spcAft>
              <a:buClr>
                <a:schemeClr val="accent3"/>
              </a:buClr>
              <a:buSzPts val="1800"/>
              <a:buFont typeface="Urbanist"/>
              <a:buNone/>
              <a:defRPr sz="1800">
                <a:solidFill>
                  <a:schemeClr val="accent3"/>
                </a:solidFill>
              </a:defRPr>
            </a:lvl7pPr>
            <a:lvl8pPr lvl="7">
              <a:spcBef>
                <a:spcPts val="0"/>
              </a:spcBef>
              <a:spcAft>
                <a:spcPts val="0"/>
              </a:spcAft>
              <a:buClr>
                <a:schemeClr val="accent3"/>
              </a:buClr>
              <a:buSzPts val="1800"/>
              <a:buFont typeface="Urbanist"/>
              <a:buNone/>
              <a:defRPr sz="1800">
                <a:solidFill>
                  <a:schemeClr val="accent3"/>
                </a:solidFill>
              </a:defRPr>
            </a:lvl8pPr>
            <a:lvl9pPr lvl="8">
              <a:spcBef>
                <a:spcPts val="0"/>
              </a:spcBef>
              <a:spcAft>
                <a:spcPts val="0"/>
              </a:spcAft>
              <a:buClr>
                <a:schemeClr val="accent3"/>
              </a:buClr>
              <a:buSzPts val="1800"/>
              <a:buFont typeface="Urbanist"/>
              <a:buNone/>
              <a:defRPr sz="1800">
                <a:solidFill>
                  <a:schemeClr val="accent3"/>
                </a:solidFill>
              </a:defRPr>
            </a:lvl9pPr>
          </a:lstStyle>
          <a:p/>
        </p:txBody>
      </p:sp>
      <p:sp>
        <p:nvSpPr>
          <p:cNvPr id="218" name="Google Shape;218;p14"/>
          <p:cNvSpPr txBox="1"/>
          <p:nvPr>
            <p:ph idx="17" type="subTitle"/>
          </p:nvPr>
        </p:nvSpPr>
        <p:spPr>
          <a:xfrm>
            <a:off x="3379125" y="2856216"/>
            <a:ext cx="15495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2pPr>
            <a:lvl3pPr lvl="2">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3pPr>
            <a:lvl4pPr lvl="3">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4pPr>
            <a:lvl5pPr lvl="4">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5pPr>
            <a:lvl6pPr lvl="5">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6pPr>
            <a:lvl7pPr lvl="6">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7pPr>
            <a:lvl8pPr lvl="7">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8pPr>
            <a:lvl9pPr lvl="8">
              <a:spcBef>
                <a:spcPts val="0"/>
              </a:spcBef>
              <a:spcAft>
                <a:spcPts val="0"/>
              </a:spcAft>
              <a:buClr>
                <a:schemeClr val="dk2"/>
              </a:buClr>
              <a:buSzPts val="1200"/>
              <a:buFont typeface="Urbanist"/>
              <a:buNone/>
              <a:defRPr sz="1200">
                <a:solidFill>
                  <a:schemeClr val="dk2"/>
                </a:solidFill>
                <a:latin typeface="Urbanist"/>
                <a:ea typeface="Urbanist"/>
                <a:cs typeface="Urbanist"/>
                <a:sym typeface="Urbanist"/>
              </a:defRPr>
            </a:lvl9pPr>
          </a:lstStyle>
          <a:p/>
        </p:txBody>
      </p:sp>
      <p:sp>
        <p:nvSpPr>
          <p:cNvPr id="219" name="Google Shape;219;p14"/>
          <p:cNvSpPr txBox="1"/>
          <p:nvPr>
            <p:ph idx="18" type="subTitle"/>
          </p:nvPr>
        </p:nvSpPr>
        <p:spPr>
          <a:xfrm>
            <a:off x="3379123" y="3236717"/>
            <a:ext cx="2444700" cy="8181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0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2pPr>
            <a:lvl3pPr lvl="2">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3pPr>
            <a:lvl4pPr lvl="3">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4pPr>
            <a:lvl5pPr lvl="4">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5pPr>
            <a:lvl6pPr lvl="5">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6pPr>
            <a:lvl7pPr lvl="6">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7pPr>
            <a:lvl8pPr lvl="7">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8pPr>
            <a:lvl9pPr lvl="8">
              <a:spcBef>
                <a:spcPts val="0"/>
              </a:spcBef>
              <a:spcAft>
                <a:spcPts val="0"/>
              </a:spcAft>
              <a:buClr>
                <a:schemeClr val="dk2"/>
              </a:buClr>
              <a:buSzPts val="1000"/>
              <a:buFont typeface="Urbanist"/>
              <a:buNone/>
              <a:defRPr sz="1000">
                <a:solidFill>
                  <a:schemeClr val="dk2"/>
                </a:solidFill>
                <a:latin typeface="Urbanist"/>
                <a:ea typeface="Urbanist"/>
                <a:cs typeface="Urbanist"/>
                <a:sym typeface="Urbanist"/>
              </a:defRPr>
            </a:lvl9pPr>
          </a:lstStyle>
          <a:p/>
        </p:txBody>
      </p:sp>
      <p:sp>
        <p:nvSpPr>
          <p:cNvPr id="220" name="Google Shape;220;p14"/>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21" name="Google Shape;221;p14"/>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7_1_1_1_1_1_1_1_1_1_1_1_1_1_1_1_1_1">
    <p:spTree>
      <p:nvGrpSpPr>
        <p:cNvPr id="222" name="Shape 222"/>
        <p:cNvGrpSpPr/>
        <p:nvPr/>
      </p:nvGrpSpPr>
      <p:grpSpPr>
        <a:xfrm>
          <a:off x="0" y="0"/>
          <a:ext cx="0" cy="0"/>
          <a:chOff x="0" y="0"/>
          <a:chExt cx="0" cy="0"/>
        </a:xfrm>
      </p:grpSpPr>
      <p:pic>
        <p:nvPicPr>
          <p:cNvPr id="223" name="Google Shape;223;p15"/>
          <p:cNvPicPr preferRelativeResize="0"/>
          <p:nvPr/>
        </p:nvPicPr>
        <p:blipFill rotWithShape="1">
          <a:blip r:embed="rId2">
            <a:alphaModFix/>
          </a:blip>
          <a:srcRect b="14588" l="0" r="15469" t="0"/>
          <a:stretch/>
        </p:blipFill>
        <p:spPr>
          <a:xfrm flipH="1">
            <a:off x="4571999" y="2061075"/>
            <a:ext cx="4572001" cy="3082424"/>
          </a:xfrm>
          <a:prstGeom prst="rect">
            <a:avLst/>
          </a:prstGeom>
          <a:noFill/>
          <a:ln>
            <a:noFill/>
          </a:ln>
        </p:spPr>
      </p:pic>
      <p:cxnSp>
        <p:nvCxnSpPr>
          <p:cNvPr id="224" name="Google Shape;224;p15"/>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25" name="Google Shape;225;p15"/>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26" name="Google Shape;226;p15"/>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27" name="Google Shape;227;p15"/>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28" name="Google Shape;228;p15"/>
          <p:cNvSpPr txBox="1"/>
          <p:nvPr>
            <p:ph idx="4"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229" name="Google Shape;229;p15"/>
          <p:cNvSpPr txBox="1"/>
          <p:nvPr>
            <p:ph type="title"/>
          </p:nvPr>
        </p:nvSpPr>
        <p:spPr>
          <a:xfrm>
            <a:off x="355225" y="1775475"/>
            <a:ext cx="1862100" cy="293100"/>
          </a:xfrm>
          <a:prstGeom prst="rect">
            <a:avLst/>
          </a:prstGeom>
        </p:spPr>
        <p:txBody>
          <a:bodyPr anchorCtr="0" anchor="b" bIns="91425" lIns="0" spcFirstLastPara="1" rIns="91425" wrap="square" tIns="0">
            <a:noAutofit/>
          </a:bodyPr>
          <a:lstStyle>
            <a:lvl1pPr lvl="0">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30" name="Google Shape;230;p15"/>
          <p:cNvSpPr txBox="1"/>
          <p:nvPr>
            <p:ph idx="5" type="subTitle"/>
          </p:nvPr>
        </p:nvSpPr>
        <p:spPr>
          <a:xfrm>
            <a:off x="355225"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31" name="Google Shape;231;p15"/>
          <p:cNvSpPr txBox="1"/>
          <p:nvPr>
            <p:ph idx="6" type="body"/>
          </p:nvPr>
        </p:nvSpPr>
        <p:spPr>
          <a:xfrm>
            <a:off x="355225"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32" name="Google Shape;232;p15"/>
          <p:cNvSpPr txBox="1"/>
          <p:nvPr>
            <p:ph idx="7" type="title"/>
          </p:nvPr>
        </p:nvSpPr>
        <p:spPr>
          <a:xfrm>
            <a:off x="2543875"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33" name="Google Shape;233;p15"/>
          <p:cNvSpPr txBox="1"/>
          <p:nvPr>
            <p:ph idx="8" type="subTitle"/>
          </p:nvPr>
        </p:nvSpPr>
        <p:spPr>
          <a:xfrm>
            <a:off x="2543875"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34" name="Google Shape;234;p15"/>
          <p:cNvSpPr txBox="1"/>
          <p:nvPr>
            <p:ph idx="9" type="body"/>
          </p:nvPr>
        </p:nvSpPr>
        <p:spPr>
          <a:xfrm>
            <a:off x="2543875"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35" name="Google Shape;235;p15"/>
          <p:cNvSpPr txBox="1"/>
          <p:nvPr>
            <p:ph idx="13" type="title"/>
          </p:nvPr>
        </p:nvSpPr>
        <p:spPr>
          <a:xfrm>
            <a:off x="4745500"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36" name="Google Shape;236;p15"/>
          <p:cNvSpPr txBox="1"/>
          <p:nvPr>
            <p:ph idx="14" type="subTitle"/>
          </p:nvPr>
        </p:nvSpPr>
        <p:spPr>
          <a:xfrm>
            <a:off x="4745500"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37" name="Google Shape;237;p15"/>
          <p:cNvSpPr txBox="1"/>
          <p:nvPr>
            <p:ph idx="15" type="body"/>
          </p:nvPr>
        </p:nvSpPr>
        <p:spPr>
          <a:xfrm>
            <a:off x="4745400" y="2465025"/>
            <a:ext cx="18267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38" name="Google Shape;238;p15"/>
          <p:cNvSpPr txBox="1"/>
          <p:nvPr>
            <p:ph idx="16" type="title"/>
          </p:nvPr>
        </p:nvSpPr>
        <p:spPr>
          <a:xfrm>
            <a:off x="6942300" y="1775475"/>
            <a:ext cx="1862100" cy="293100"/>
          </a:xfrm>
          <a:prstGeom prst="rect">
            <a:avLst/>
          </a:prstGeom>
        </p:spPr>
        <p:txBody>
          <a:bodyPr anchorCtr="0" anchor="b" bIns="91425" lIns="0" spcFirstLastPara="1" rIns="91425" wrap="square" tIns="0">
            <a:noAutofit/>
          </a:bodyPr>
          <a:lstStyle>
            <a:lvl1pPr lvl="0">
              <a:lnSpc>
                <a:spcPct val="90000"/>
              </a:lnSpc>
              <a:spcBef>
                <a:spcPts val="0"/>
              </a:spcBef>
              <a:spcAft>
                <a:spcPts val="0"/>
              </a:spcAft>
              <a:buClr>
                <a:schemeClr val="accent3"/>
              </a:buClr>
              <a:buSzPts val="3000"/>
              <a:buFont typeface="Urbanist"/>
              <a:buNone/>
              <a:defRPr sz="1800">
                <a:solidFill>
                  <a:schemeClr val="accent3"/>
                </a:solidFill>
              </a:defRPr>
            </a:lvl1pPr>
            <a:lvl2pPr lvl="1">
              <a:spcBef>
                <a:spcPts val="0"/>
              </a:spcBef>
              <a:spcAft>
                <a:spcPts val="0"/>
              </a:spcAft>
              <a:buClr>
                <a:schemeClr val="accent3"/>
              </a:buClr>
              <a:buSzPts val="3000"/>
              <a:buFont typeface="Urbanist"/>
              <a:buNone/>
              <a:defRPr>
                <a:solidFill>
                  <a:schemeClr val="accent3"/>
                </a:solidFill>
              </a:defRPr>
            </a:lvl2pPr>
            <a:lvl3pPr lvl="2">
              <a:spcBef>
                <a:spcPts val="0"/>
              </a:spcBef>
              <a:spcAft>
                <a:spcPts val="0"/>
              </a:spcAft>
              <a:buClr>
                <a:schemeClr val="accent3"/>
              </a:buClr>
              <a:buSzPts val="3000"/>
              <a:buFont typeface="Urbanist"/>
              <a:buNone/>
              <a:defRPr>
                <a:solidFill>
                  <a:schemeClr val="accent3"/>
                </a:solidFill>
              </a:defRPr>
            </a:lvl3pPr>
            <a:lvl4pPr lvl="3">
              <a:spcBef>
                <a:spcPts val="0"/>
              </a:spcBef>
              <a:spcAft>
                <a:spcPts val="0"/>
              </a:spcAft>
              <a:buClr>
                <a:schemeClr val="accent3"/>
              </a:buClr>
              <a:buSzPts val="3000"/>
              <a:buFont typeface="Urbanist"/>
              <a:buNone/>
              <a:defRPr>
                <a:solidFill>
                  <a:schemeClr val="accent3"/>
                </a:solidFill>
              </a:defRPr>
            </a:lvl4pPr>
            <a:lvl5pPr lvl="4">
              <a:spcBef>
                <a:spcPts val="0"/>
              </a:spcBef>
              <a:spcAft>
                <a:spcPts val="0"/>
              </a:spcAft>
              <a:buClr>
                <a:schemeClr val="accent3"/>
              </a:buClr>
              <a:buSzPts val="3000"/>
              <a:buFont typeface="Urbanist"/>
              <a:buNone/>
              <a:defRPr>
                <a:solidFill>
                  <a:schemeClr val="accent3"/>
                </a:solidFill>
              </a:defRPr>
            </a:lvl5pPr>
            <a:lvl6pPr lvl="5">
              <a:spcBef>
                <a:spcPts val="0"/>
              </a:spcBef>
              <a:spcAft>
                <a:spcPts val="0"/>
              </a:spcAft>
              <a:buClr>
                <a:schemeClr val="accent3"/>
              </a:buClr>
              <a:buSzPts val="3000"/>
              <a:buFont typeface="Urbanist"/>
              <a:buNone/>
              <a:defRPr>
                <a:solidFill>
                  <a:schemeClr val="accent3"/>
                </a:solidFill>
              </a:defRPr>
            </a:lvl6pPr>
            <a:lvl7pPr lvl="6">
              <a:spcBef>
                <a:spcPts val="0"/>
              </a:spcBef>
              <a:spcAft>
                <a:spcPts val="0"/>
              </a:spcAft>
              <a:buClr>
                <a:schemeClr val="accent3"/>
              </a:buClr>
              <a:buSzPts val="3000"/>
              <a:buFont typeface="Urbanist"/>
              <a:buNone/>
              <a:defRPr>
                <a:solidFill>
                  <a:schemeClr val="accent3"/>
                </a:solidFill>
              </a:defRPr>
            </a:lvl7pPr>
            <a:lvl8pPr lvl="7">
              <a:spcBef>
                <a:spcPts val="0"/>
              </a:spcBef>
              <a:spcAft>
                <a:spcPts val="0"/>
              </a:spcAft>
              <a:buClr>
                <a:schemeClr val="accent3"/>
              </a:buClr>
              <a:buSzPts val="3000"/>
              <a:buFont typeface="Urbanist"/>
              <a:buNone/>
              <a:defRPr>
                <a:solidFill>
                  <a:schemeClr val="accent3"/>
                </a:solidFill>
              </a:defRPr>
            </a:lvl8pPr>
            <a:lvl9pPr lvl="8">
              <a:spcBef>
                <a:spcPts val="0"/>
              </a:spcBef>
              <a:spcAft>
                <a:spcPts val="0"/>
              </a:spcAft>
              <a:buClr>
                <a:schemeClr val="accent3"/>
              </a:buClr>
              <a:buSzPts val="3000"/>
              <a:buFont typeface="Urbanist"/>
              <a:buNone/>
              <a:defRPr>
                <a:solidFill>
                  <a:schemeClr val="accent3"/>
                </a:solidFill>
              </a:defRPr>
            </a:lvl9pPr>
          </a:lstStyle>
          <a:p/>
        </p:txBody>
      </p:sp>
      <p:sp>
        <p:nvSpPr>
          <p:cNvPr id="239" name="Google Shape;239;p15"/>
          <p:cNvSpPr txBox="1"/>
          <p:nvPr>
            <p:ph idx="17" type="subTitle"/>
          </p:nvPr>
        </p:nvSpPr>
        <p:spPr>
          <a:xfrm>
            <a:off x="6942300" y="2161825"/>
            <a:ext cx="1974600" cy="204600"/>
          </a:xfrm>
          <a:prstGeom prst="rect">
            <a:avLst/>
          </a:prstGeom>
        </p:spPr>
        <p:txBody>
          <a:bodyPr anchorCtr="0" anchor="t" bIns="91425" lIns="0" spcFirstLastPara="1" rIns="91425" wrap="square" tIns="0">
            <a:noAutofit/>
          </a:bodyPr>
          <a:lstStyle>
            <a:lvl1pPr lvl="0">
              <a:lnSpc>
                <a:spcPct val="85000"/>
              </a:lnSpc>
              <a:spcBef>
                <a:spcPts val="0"/>
              </a:spcBef>
              <a:spcAft>
                <a:spcPts val="0"/>
              </a:spcAft>
              <a:buNone/>
              <a:defRPr sz="13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240" name="Google Shape;240;p15"/>
          <p:cNvSpPr txBox="1"/>
          <p:nvPr>
            <p:ph idx="18" type="body"/>
          </p:nvPr>
        </p:nvSpPr>
        <p:spPr>
          <a:xfrm>
            <a:off x="6942300" y="2465025"/>
            <a:ext cx="1791600" cy="477900"/>
          </a:xfrm>
          <a:prstGeom prst="rect">
            <a:avLst/>
          </a:prstGeom>
        </p:spPr>
        <p:txBody>
          <a:bodyPr anchorCtr="0" anchor="t" bIns="91425" lIns="0" spcFirstLastPara="1" rIns="91425" wrap="square" tIns="0">
            <a:noAutofit/>
          </a:bodyPr>
          <a:lstStyle>
            <a:lvl1pPr indent="-279400" lvl="0" marL="457200">
              <a:spcBef>
                <a:spcPts val="0"/>
              </a:spcBef>
              <a:spcAft>
                <a:spcPts val="0"/>
              </a:spcAft>
              <a:buClr>
                <a:schemeClr val="dk2"/>
              </a:buClr>
              <a:buSzPts val="800"/>
              <a:buFont typeface="Urbanist"/>
              <a:buChar char="●"/>
              <a:defRPr sz="800">
                <a:solidFill>
                  <a:schemeClr val="dk2"/>
                </a:solidFill>
              </a:defRPr>
            </a:lvl1pPr>
            <a:lvl2pPr indent="-279400" lvl="1" marL="914400">
              <a:spcBef>
                <a:spcPts val="0"/>
              </a:spcBef>
              <a:spcAft>
                <a:spcPts val="0"/>
              </a:spcAft>
              <a:buClr>
                <a:schemeClr val="dk2"/>
              </a:buClr>
              <a:buSzPts val="800"/>
              <a:buFont typeface="Urbanist"/>
              <a:buChar char="○"/>
              <a:defRPr sz="800">
                <a:solidFill>
                  <a:schemeClr val="dk2"/>
                </a:solidFill>
              </a:defRPr>
            </a:lvl2pPr>
            <a:lvl3pPr indent="-279400" lvl="2" marL="1371600">
              <a:spcBef>
                <a:spcPts val="0"/>
              </a:spcBef>
              <a:spcAft>
                <a:spcPts val="0"/>
              </a:spcAft>
              <a:buClr>
                <a:schemeClr val="dk2"/>
              </a:buClr>
              <a:buSzPts val="800"/>
              <a:buFont typeface="Urbanist"/>
              <a:buChar char="■"/>
              <a:defRPr sz="800">
                <a:solidFill>
                  <a:schemeClr val="dk2"/>
                </a:solidFill>
              </a:defRPr>
            </a:lvl3pPr>
            <a:lvl4pPr indent="-279400" lvl="3" marL="1828800">
              <a:spcBef>
                <a:spcPts val="0"/>
              </a:spcBef>
              <a:spcAft>
                <a:spcPts val="0"/>
              </a:spcAft>
              <a:buClr>
                <a:schemeClr val="dk2"/>
              </a:buClr>
              <a:buSzPts val="800"/>
              <a:buFont typeface="Urbanist"/>
              <a:buChar char="●"/>
              <a:defRPr sz="800">
                <a:solidFill>
                  <a:schemeClr val="dk2"/>
                </a:solidFill>
              </a:defRPr>
            </a:lvl4pPr>
            <a:lvl5pPr indent="-279400" lvl="4" marL="2286000">
              <a:spcBef>
                <a:spcPts val="0"/>
              </a:spcBef>
              <a:spcAft>
                <a:spcPts val="0"/>
              </a:spcAft>
              <a:buClr>
                <a:schemeClr val="dk2"/>
              </a:buClr>
              <a:buSzPts val="800"/>
              <a:buFont typeface="Urbanist"/>
              <a:buChar char="○"/>
              <a:defRPr sz="800">
                <a:solidFill>
                  <a:schemeClr val="dk2"/>
                </a:solidFill>
              </a:defRPr>
            </a:lvl5pPr>
            <a:lvl6pPr indent="-279400" lvl="5" marL="2743200">
              <a:spcBef>
                <a:spcPts val="0"/>
              </a:spcBef>
              <a:spcAft>
                <a:spcPts val="0"/>
              </a:spcAft>
              <a:buClr>
                <a:schemeClr val="dk2"/>
              </a:buClr>
              <a:buSzPts val="800"/>
              <a:buFont typeface="Urbanist"/>
              <a:buChar char="■"/>
              <a:defRPr sz="800">
                <a:solidFill>
                  <a:schemeClr val="dk2"/>
                </a:solidFill>
              </a:defRPr>
            </a:lvl6pPr>
            <a:lvl7pPr indent="-279400" lvl="6" marL="3200400">
              <a:spcBef>
                <a:spcPts val="0"/>
              </a:spcBef>
              <a:spcAft>
                <a:spcPts val="0"/>
              </a:spcAft>
              <a:buClr>
                <a:schemeClr val="dk2"/>
              </a:buClr>
              <a:buSzPts val="800"/>
              <a:buFont typeface="Urbanist"/>
              <a:buChar char="●"/>
              <a:defRPr sz="800">
                <a:solidFill>
                  <a:schemeClr val="dk2"/>
                </a:solidFill>
              </a:defRPr>
            </a:lvl7pPr>
            <a:lvl8pPr indent="-279400" lvl="7" marL="3657600">
              <a:spcBef>
                <a:spcPts val="0"/>
              </a:spcBef>
              <a:spcAft>
                <a:spcPts val="0"/>
              </a:spcAft>
              <a:buClr>
                <a:schemeClr val="dk2"/>
              </a:buClr>
              <a:buSzPts val="800"/>
              <a:buFont typeface="Urbanist"/>
              <a:buChar char="○"/>
              <a:defRPr sz="800">
                <a:solidFill>
                  <a:schemeClr val="dk2"/>
                </a:solidFill>
              </a:defRPr>
            </a:lvl8pPr>
            <a:lvl9pPr indent="-279400" lvl="8" marL="4114800">
              <a:spcBef>
                <a:spcPts val="0"/>
              </a:spcBef>
              <a:spcAft>
                <a:spcPts val="0"/>
              </a:spcAft>
              <a:buClr>
                <a:schemeClr val="dk2"/>
              </a:buClr>
              <a:buSzPts val="800"/>
              <a:buFont typeface="Urbanist"/>
              <a:buChar char="■"/>
              <a:defRPr sz="800">
                <a:solidFill>
                  <a:schemeClr val="dk2"/>
                </a:solidFill>
              </a:defRPr>
            </a:lvl9pPr>
          </a:lstStyle>
          <a:p/>
        </p:txBody>
      </p:sp>
      <p:sp>
        <p:nvSpPr>
          <p:cNvPr id="241" name="Google Shape;241;p15"/>
          <p:cNvSpPr txBox="1"/>
          <p:nvPr>
            <p:ph idx="19" type="title"/>
          </p:nvPr>
        </p:nvSpPr>
        <p:spPr>
          <a:xfrm>
            <a:off x="228600" y="613525"/>
            <a:ext cx="3904500" cy="8649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242" name="Google Shape;242;p15"/>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43" name="Google Shape;243;p15"/>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s">
  <p:cSld name="CUSTOM">
    <p:spTree>
      <p:nvGrpSpPr>
        <p:cNvPr id="244" name="Shape 244"/>
        <p:cNvGrpSpPr/>
        <p:nvPr/>
      </p:nvGrpSpPr>
      <p:grpSpPr>
        <a:xfrm>
          <a:off x="0" y="0"/>
          <a:ext cx="0" cy="0"/>
          <a:chOff x="0" y="0"/>
          <a:chExt cx="0" cy="0"/>
        </a:xfrm>
      </p:grpSpPr>
      <p:sp>
        <p:nvSpPr>
          <p:cNvPr id="245" name="Google Shape;245;p16"/>
          <p:cNvSpPr txBox="1"/>
          <p:nvPr>
            <p:ph idx="1"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Urbanist Medium"/>
              <a:buNone/>
              <a:defRPr sz="1200">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sz="1200">
                <a:solidFill>
                  <a:schemeClr val="lt1"/>
                </a:solidFill>
                <a:latin typeface="Urbanist Medium"/>
                <a:ea typeface="Urbanist Medium"/>
                <a:cs typeface="Urbanist Medium"/>
                <a:sym typeface="Urbanist Medium"/>
              </a:defRPr>
            </a:lvl9pPr>
          </a:lstStyle>
          <a:p/>
        </p:txBody>
      </p:sp>
      <p:cxnSp>
        <p:nvCxnSpPr>
          <p:cNvPr id="246" name="Google Shape;246;p16"/>
          <p:cNvCxnSpPr/>
          <p:nvPr/>
        </p:nvCxnSpPr>
        <p:spPr>
          <a:xfrm>
            <a:off x="228450" y="2061025"/>
            <a:ext cx="8687100" cy="0"/>
          </a:xfrm>
          <a:prstGeom prst="straightConnector1">
            <a:avLst/>
          </a:prstGeom>
          <a:noFill/>
          <a:ln cap="flat" cmpd="sng" w="9525">
            <a:solidFill>
              <a:schemeClr val="lt2"/>
            </a:solidFill>
            <a:prstDash val="solid"/>
            <a:round/>
            <a:headEnd len="med" w="med" type="none"/>
            <a:tailEnd len="med" w="med" type="none"/>
          </a:ln>
        </p:spPr>
      </p:cxnSp>
      <p:sp>
        <p:nvSpPr>
          <p:cNvPr id="247" name="Google Shape;247;p16"/>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8" name="Google Shape;248;p16"/>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49" name="Google Shape;249;p16"/>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50" name="Google Shape;250;p16"/>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51" name="Google Shape;251;p16"/>
          <p:cNvSpPr txBox="1"/>
          <p:nvPr>
            <p:ph type="title"/>
          </p:nvPr>
        </p:nvSpPr>
        <p:spPr>
          <a:xfrm>
            <a:off x="228600" y="369300"/>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252" name="Google Shape;252;p16"/>
          <p:cNvSpPr/>
          <p:nvPr>
            <p:ph idx="5" type="pic"/>
          </p:nvPr>
        </p:nvSpPr>
        <p:spPr>
          <a:xfrm>
            <a:off x="3795900" y="2682425"/>
            <a:ext cx="1458300" cy="1458300"/>
          </a:xfrm>
          <a:prstGeom prst="ellipse">
            <a:avLst/>
          </a:prstGeom>
          <a:noFill/>
          <a:ln cap="flat" cmpd="sng" w="9525">
            <a:solidFill>
              <a:schemeClr val="accent3"/>
            </a:solidFill>
            <a:prstDash val="solid"/>
            <a:round/>
            <a:headEnd len="sm" w="sm" type="none"/>
            <a:tailEnd len="sm" w="sm" type="none"/>
          </a:ln>
        </p:spPr>
      </p:sp>
      <p:sp>
        <p:nvSpPr>
          <p:cNvPr id="253" name="Google Shape;253;p16"/>
          <p:cNvSpPr txBox="1"/>
          <p:nvPr>
            <p:ph idx="6" type="body"/>
          </p:nvPr>
        </p:nvSpPr>
        <p:spPr>
          <a:xfrm>
            <a:off x="5871500" y="2468775"/>
            <a:ext cx="2864700" cy="676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dk2"/>
              </a:buClr>
              <a:buSzPts val="1000"/>
              <a:buFont typeface="Urbanist"/>
              <a:buChar char="●"/>
              <a:defRPr sz="1000">
                <a:solidFill>
                  <a:schemeClr val="dk2"/>
                </a:solidFill>
              </a:defRPr>
            </a:lvl1pPr>
            <a:lvl2pPr indent="-292100" lvl="1" marL="914400">
              <a:spcBef>
                <a:spcPts val="0"/>
              </a:spcBef>
              <a:spcAft>
                <a:spcPts val="0"/>
              </a:spcAft>
              <a:buClr>
                <a:schemeClr val="dk2"/>
              </a:buClr>
              <a:buSzPts val="1000"/>
              <a:buFont typeface="Urbanist"/>
              <a:buChar char="○"/>
              <a:defRPr sz="1000">
                <a:solidFill>
                  <a:schemeClr val="dk2"/>
                </a:solidFill>
              </a:defRPr>
            </a:lvl2pPr>
            <a:lvl3pPr indent="-292100" lvl="2" marL="1371600">
              <a:spcBef>
                <a:spcPts val="0"/>
              </a:spcBef>
              <a:spcAft>
                <a:spcPts val="0"/>
              </a:spcAft>
              <a:buClr>
                <a:schemeClr val="dk2"/>
              </a:buClr>
              <a:buSzPts val="1000"/>
              <a:buFont typeface="Urbanist"/>
              <a:buChar char="■"/>
              <a:defRPr sz="1000">
                <a:solidFill>
                  <a:schemeClr val="dk2"/>
                </a:solidFill>
              </a:defRPr>
            </a:lvl3pPr>
            <a:lvl4pPr indent="-292100" lvl="3" marL="1828800">
              <a:spcBef>
                <a:spcPts val="0"/>
              </a:spcBef>
              <a:spcAft>
                <a:spcPts val="0"/>
              </a:spcAft>
              <a:buClr>
                <a:schemeClr val="dk2"/>
              </a:buClr>
              <a:buSzPts val="1000"/>
              <a:buFont typeface="Urbanist"/>
              <a:buChar char="●"/>
              <a:defRPr sz="1000">
                <a:solidFill>
                  <a:schemeClr val="dk2"/>
                </a:solidFill>
              </a:defRPr>
            </a:lvl4pPr>
            <a:lvl5pPr indent="-292100" lvl="4" marL="2286000">
              <a:spcBef>
                <a:spcPts val="0"/>
              </a:spcBef>
              <a:spcAft>
                <a:spcPts val="0"/>
              </a:spcAft>
              <a:buClr>
                <a:schemeClr val="dk2"/>
              </a:buClr>
              <a:buSzPts val="1000"/>
              <a:buFont typeface="Urbanist"/>
              <a:buChar char="○"/>
              <a:defRPr sz="1000">
                <a:solidFill>
                  <a:schemeClr val="dk2"/>
                </a:solidFill>
              </a:defRPr>
            </a:lvl5pPr>
            <a:lvl6pPr indent="-292100" lvl="5" marL="2743200">
              <a:spcBef>
                <a:spcPts val="0"/>
              </a:spcBef>
              <a:spcAft>
                <a:spcPts val="0"/>
              </a:spcAft>
              <a:buClr>
                <a:schemeClr val="dk2"/>
              </a:buClr>
              <a:buSzPts val="1000"/>
              <a:buFont typeface="Urbanist"/>
              <a:buChar char="■"/>
              <a:defRPr sz="1000">
                <a:solidFill>
                  <a:schemeClr val="dk2"/>
                </a:solidFill>
              </a:defRPr>
            </a:lvl6pPr>
            <a:lvl7pPr indent="-292100" lvl="6" marL="3200400">
              <a:spcBef>
                <a:spcPts val="0"/>
              </a:spcBef>
              <a:spcAft>
                <a:spcPts val="0"/>
              </a:spcAft>
              <a:buClr>
                <a:schemeClr val="dk2"/>
              </a:buClr>
              <a:buSzPts val="1000"/>
              <a:buFont typeface="Urbanist"/>
              <a:buChar char="●"/>
              <a:defRPr sz="1000">
                <a:solidFill>
                  <a:schemeClr val="dk2"/>
                </a:solidFill>
              </a:defRPr>
            </a:lvl7pPr>
            <a:lvl8pPr indent="-292100" lvl="7" marL="3657600">
              <a:spcBef>
                <a:spcPts val="0"/>
              </a:spcBef>
              <a:spcAft>
                <a:spcPts val="0"/>
              </a:spcAft>
              <a:buClr>
                <a:schemeClr val="dk2"/>
              </a:buClr>
              <a:buSzPts val="1000"/>
              <a:buFont typeface="Urbanist"/>
              <a:buChar char="○"/>
              <a:defRPr sz="1000">
                <a:solidFill>
                  <a:schemeClr val="dk2"/>
                </a:solidFill>
              </a:defRPr>
            </a:lvl8pPr>
            <a:lvl9pPr indent="-292100" lvl="8" marL="4114800">
              <a:spcBef>
                <a:spcPts val="0"/>
              </a:spcBef>
              <a:spcAft>
                <a:spcPts val="0"/>
              </a:spcAft>
              <a:buClr>
                <a:schemeClr val="dk2"/>
              </a:buClr>
              <a:buSzPts val="1000"/>
              <a:buFont typeface="Urbanist"/>
              <a:buChar char="■"/>
              <a:defRPr sz="1000">
                <a:solidFill>
                  <a:schemeClr val="dk2"/>
                </a:solidFill>
              </a:defRPr>
            </a:lvl9pPr>
          </a:lstStyle>
          <a:p/>
        </p:txBody>
      </p:sp>
      <p:sp>
        <p:nvSpPr>
          <p:cNvPr id="254" name="Google Shape;254;p16"/>
          <p:cNvSpPr txBox="1"/>
          <p:nvPr>
            <p:ph idx="7" type="body"/>
          </p:nvPr>
        </p:nvSpPr>
        <p:spPr>
          <a:xfrm>
            <a:off x="5871500" y="3553025"/>
            <a:ext cx="2864700" cy="696000"/>
          </a:xfrm>
          <a:prstGeom prst="rect">
            <a:avLst/>
          </a:prstGeom>
        </p:spPr>
        <p:txBody>
          <a:bodyPr anchorCtr="0" anchor="t" bIns="91425" lIns="0" spcFirstLastPara="1" rIns="91425" wrap="square" tIns="0">
            <a:spAutoFit/>
          </a:bodyPr>
          <a:lstStyle>
            <a:lvl1pPr indent="-304800" lvl="0" marL="457200">
              <a:lnSpc>
                <a:spcPct val="100000"/>
              </a:lnSpc>
              <a:spcBef>
                <a:spcPts val="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1pPr>
            <a:lvl2pPr indent="-304800" lvl="1" marL="9144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2pPr>
            <a:lvl3pPr indent="-304800" lvl="2" marL="13716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3pPr>
            <a:lvl4pPr indent="-304800" lvl="3" marL="18288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4pPr>
            <a:lvl5pPr indent="-304800" lvl="4" marL="22860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5pPr>
            <a:lvl6pPr indent="-304800" lvl="5" marL="27432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6pPr>
            <a:lvl7pPr indent="-304800" lvl="6" marL="32004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7pPr>
            <a:lvl8pPr indent="-304800" lvl="7" marL="3657600">
              <a:lnSpc>
                <a:spcPct val="100000"/>
              </a:lnSpc>
              <a:spcBef>
                <a:spcPts val="800"/>
              </a:spcBef>
              <a:spcAft>
                <a:spcPts val="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8pPr>
            <a:lvl9pPr indent="-304800" lvl="8" marL="4114800">
              <a:lnSpc>
                <a:spcPct val="100000"/>
              </a:lnSpc>
              <a:spcBef>
                <a:spcPts val="800"/>
              </a:spcBef>
              <a:spcAft>
                <a:spcPts val="800"/>
              </a:spcAft>
              <a:buClr>
                <a:schemeClr val="accent3"/>
              </a:buClr>
              <a:buSzPts val="1200"/>
              <a:buFont typeface="Urbanist Medium"/>
              <a:buChar char="■"/>
              <a:defRPr>
                <a:solidFill>
                  <a:schemeClr val="accent3"/>
                </a:solidFill>
                <a:latin typeface="Urbanist Medium"/>
                <a:ea typeface="Urbanist Medium"/>
                <a:cs typeface="Urbanist Medium"/>
                <a:sym typeface="Urbanist Medium"/>
              </a:defRPr>
            </a:lvl9pPr>
          </a:lstStyle>
          <a:p/>
        </p:txBody>
      </p:sp>
      <p:sp>
        <p:nvSpPr>
          <p:cNvPr id="255" name="Google Shape;255;p16"/>
          <p:cNvSpPr txBox="1"/>
          <p:nvPr>
            <p:ph idx="8" type="subTitle"/>
          </p:nvPr>
        </p:nvSpPr>
        <p:spPr>
          <a:xfrm>
            <a:off x="238800" y="2720113"/>
            <a:ext cx="2824500" cy="145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2pPr>
            <a:lvl3pPr lvl="2">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3pPr>
            <a:lvl4pPr lvl="3">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4pPr>
            <a:lvl5pPr lvl="4">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5pPr>
            <a:lvl6pPr lvl="5">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6pPr>
            <a:lvl7pPr lvl="6">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7pPr>
            <a:lvl8pPr lvl="7">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8pPr>
            <a:lvl9pPr lvl="8">
              <a:spcBef>
                <a:spcPts val="0"/>
              </a:spcBef>
              <a:spcAft>
                <a:spcPts val="0"/>
              </a:spcAft>
              <a:buClr>
                <a:schemeClr val="accent3"/>
              </a:buClr>
              <a:buSzPts val="1800"/>
              <a:buFont typeface="Urbanist Medium"/>
              <a:buNone/>
              <a:defRPr sz="1800">
                <a:solidFill>
                  <a:schemeClr val="accent3"/>
                </a:solidFill>
                <a:latin typeface="Urbanist Medium"/>
                <a:ea typeface="Urbanist Medium"/>
                <a:cs typeface="Urbanist Medium"/>
                <a:sym typeface="Urbanist Medium"/>
              </a:defRPr>
            </a:lvl9pPr>
          </a:lstStyle>
          <a:p/>
        </p:txBody>
      </p:sp>
      <p:sp>
        <p:nvSpPr>
          <p:cNvPr id="256" name="Google Shape;256;p16"/>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57" name="Google Shape;257;p16"/>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p:cSld name="CUSTOM_2">
    <p:spTree>
      <p:nvGrpSpPr>
        <p:cNvPr id="258" name="Shape 258"/>
        <p:cNvGrpSpPr/>
        <p:nvPr/>
      </p:nvGrpSpPr>
      <p:grpSpPr>
        <a:xfrm>
          <a:off x="0" y="0"/>
          <a:ext cx="0" cy="0"/>
          <a:chOff x="0" y="0"/>
          <a:chExt cx="0" cy="0"/>
        </a:xfrm>
      </p:grpSpPr>
      <p:sp>
        <p:nvSpPr>
          <p:cNvPr id="259" name="Google Shape;259;p17"/>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60" name="Google Shape;260;p17"/>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61" name="Google Shape;261;p17"/>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62" name="Google Shape;262;p17"/>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63" name="Google Shape;263;p17"/>
          <p:cNvSpPr/>
          <p:nvPr/>
        </p:nvSpPr>
        <p:spPr>
          <a:xfrm>
            <a:off x="228600" y="1395962"/>
            <a:ext cx="2101200" cy="30540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64" name="Google Shape;264;p17"/>
          <p:cNvSpPr/>
          <p:nvPr/>
        </p:nvSpPr>
        <p:spPr>
          <a:xfrm>
            <a:off x="2423700" y="1395962"/>
            <a:ext cx="3198600" cy="3054000"/>
          </a:xfrm>
          <a:prstGeom prst="roundRect">
            <a:avLst>
              <a:gd fmla="val 674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65" name="Google Shape;265;p17"/>
          <p:cNvSpPr/>
          <p:nvPr/>
        </p:nvSpPr>
        <p:spPr>
          <a:xfrm>
            <a:off x="5716850" y="1395962"/>
            <a:ext cx="3198600" cy="17583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66" name="Google Shape;266;p17"/>
          <p:cNvSpPr/>
          <p:nvPr/>
        </p:nvSpPr>
        <p:spPr>
          <a:xfrm>
            <a:off x="5716200" y="3231390"/>
            <a:ext cx="3198600" cy="1217400"/>
          </a:xfrm>
          <a:prstGeom prst="roundRect">
            <a:avLst>
              <a:gd fmla="val 1360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67" name="Google Shape;267;p17"/>
          <p:cNvSpPr/>
          <p:nvPr>
            <p:ph idx="4" type="pic"/>
          </p:nvPr>
        </p:nvSpPr>
        <p:spPr>
          <a:xfrm>
            <a:off x="381950" y="993050"/>
            <a:ext cx="850500" cy="850500"/>
          </a:xfrm>
          <a:prstGeom prst="ellipse">
            <a:avLst/>
          </a:prstGeom>
          <a:noFill/>
          <a:ln cap="flat" cmpd="sng" w="9525">
            <a:solidFill>
              <a:schemeClr val="accent3"/>
            </a:solidFill>
            <a:prstDash val="solid"/>
            <a:round/>
            <a:headEnd len="sm" w="sm" type="none"/>
            <a:tailEnd len="sm" w="sm" type="none"/>
          </a:ln>
        </p:spPr>
      </p:sp>
      <p:sp>
        <p:nvSpPr>
          <p:cNvPr id="268" name="Google Shape;268;p17"/>
          <p:cNvSpPr txBox="1"/>
          <p:nvPr>
            <p:ph idx="5" type="subTitle"/>
          </p:nvPr>
        </p:nvSpPr>
        <p:spPr>
          <a:xfrm>
            <a:off x="381950" y="2062875"/>
            <a:ext cx="1786500" cy="236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Urbanist"/>
              <a:buNone/>
              <a:defRPr b="1" sz="1200">
                <a:solidFill>
                  <a:schemeClr val="dk1"/>
                </a:solidFill>
              </a:defRPr>
            </a:lvl1pPr>
            <a:lvl2pPr lvl="1">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2pPr>
            <a:lvl3pPr lvl="2">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3pPr>
            <a:lvl4pPr lvl="3">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4pPr>
            <a:lvl5pPr lvl="4">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5pPr>
            <a:lvl6pPr lvl="5">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6pPr>
            <a:lvl7pPr lvl="6">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7pPr>
            <a:lvl8pPr lvl="7">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8pPr>
            <a:lvl9pPr lvl="8">
              <a:spcBef>
                <a:spcPts val="0"/>
              </a:spcBef>
              <a:spcAft>
                <a:spcPts val="0"/>
              </a:spcAft>
              <a:buClr>
                <a:schemeClr val="dk1"/>
              </a:buClr>
              <a:buSzPts val="1400"/>
              <a:buFont typeface="Urbanist"/>
              <a:buNone/>
              <a:defRPr>
                <a:solidFill>
                  <a:schemeClr val="dk1"/>
                </a:solidFill>
                <a:latin typeface="Urbanist"/>
                <a:ea typeface="Urbanist"/>
                <a:cs typeface="Urbanist"/>
                <a:sym typeface="Urbanist"/>
              </a:defRPr>
            </a:lvl9pPr>
          </a:lstStyle>
          <a:p/>
        </p:txBody>
      </p:sp>
      <p:sp>
        <p:nvSpPr>
          <p:cNvPr id="269" name="Google Shape;269;p17"/>
          <p:cNvSpPr txBox="1"/>
          <p:nvPr>
            <p:ph idx="6" type="body"/>
          </p:nvPr>
        </p:nvSpPr>
        <p:spPr>
          <a:xfrm>
            <a:off x="381950" y="2453500"/>
            <a:ext cx="1786500" cy="15363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Urbanist"/>
              <a:buChar char="●"/>
              <a:defRPr sz="1000">
                <a:solidFill>
                  <a:schemeClr val="dk1"/>
                </a:solidFill>
              </a:defRPr>
            </a:lvl1pPr>
            <a:lvl2pPr indent="-292100" lvl="1" marL="914400">
              <a:spcBef>
                <a:spcPts val="0"/>
              </a:spcBef>
              <a:spcAft>
                <a:spcPts val="0"/>
              </a:spcAft>
              <a:buClr>
                <a:schemeClr val="dk1"/>
              </a:buClr>
              <a:buSzPts val="1000"/>
              <a:buFont typeface="Urbanist"/>
              <a:buChar char="○"/>
              <a:defRPr sz="1000">
                <a:solidFill>
                  <a:schemeClr val="dk1"/>
                </a:solidFill>
              </a:defRPr>
            </a:lvl2pPr>
            <a:lvl3pPr indent="-292100" lvl="2" marL="1371600">
              <a:spcBef>
                <a:spcPts val="0"/>
              </a:spcBef>
              <a:spcAft>
                <a:spcPts val="0"/>
              </a:spcAft>
              <a:buClr>
                <a:schemeClr val="dk1"/>
              </a:buClr>
              <a:buSzPts val="1000"/>
              <a:buFont typeface="Urbanist"/>
              <a:buChar char="■"/>
              <a:defRPr sz="1000">
                <a:solidFill>
                  <a:schemeClr val="dk1"/>
                </a:solidFill>
              </a:defRPr>
            </a:lvl3pPr>
            <a:lvl4pPr indent="-292100" lvl="3" marL="1828800">
              <a:spcBef>
                <a:spcPts val="0"/>
              </a:spcBef>
              <a:spcAft>
                <a:spcPts val="0"/>
              </a:spcAft>
              <a:buClr>
                <a:schemeClr val="dk1"/>
              </a:buClr>
              <a:buSzPts val="1000"/>
              <a:buFont typeface="Urbanist"/>
              <a:buChar char="●"/>
              <a:defRPr sz="1000">
                <a:solidFill>
                  <a:schemeClr val="dk1"/>
                </a:solidFill>
              </a:defRPr>
            </a:lvl4pPr>
            <a:lvl5pPr indent="-292100" lvl="4" marL="2286000">
              <a:spcBef>
                <a:spcPts val="0"/>
              </a:spcBef>
              <a:spcAft>
                <a:spcPts val="0"/>
              </a:spcAft>
              <a:buClr>
                <a:schemeClr val="dk1"/>
              </a:buClr>
              <a:buSzPts val="1000"/>
              <a:buFont typeface="Urbanist"/>
              <a:buChar char="○"/>
              <a:defRPr sz="1000">
                <a:solidFill>
                  <a:schemeClr val="dk1"/>
                </a:solidFill>
              </a:defRPr>
            </a:lvl5pPr>
            <a:lvl6pPr indent="-292100" lvl="5" marL="2743200">
              <a:spcBef>
                <a:spcPts val="0"/>
              </a:spcBef>
              <a:spcAft>
                <a:spcPts val="0"/>
              </a:spcAft>
              <a:buClr>
                <a:schemeClr val="dk1"/>
              </a:buClr>
              <a:buSzPts val="1000"/>
              <a:buFont typeface="Urbanist"/>
              <a:buChar char="■"/>
              <a:defRPr sz="1000">
                <a:solidFill>
                  <a:schemeClr val="dk1"/>
                </a:solidFill>
              </a:defRPr>
            </a:lvl6pPr>
            <a:lvl7pPr indent="-292100" lvl="6" marL="3200400">
              <a:spcBef>
                <a:spcPts val="0"/>
              </a:spcBef>
              <a:spcAft>
                <a:spcPts val="0"/>
              </a:spcAft>
              <a:buClr>
                <a:schemeClr val="dk1"/>
              </a:buClr>
              <a:buSzPts val="1000"/>
              <a:buFont typeface="Urbanist"/>
              <a:buChar char="●"/>
              <a:defRPr sz="1000">
                <a:solidFill>
                  <a:schemeClr val="dk1"/>
                </a:solidFill>
              </a:defRPr>
            </a:lvl7pPr>
            <a:lvl8pPr indent="-292100" lvl="7" marL="3657600">
              <a:spcBef>
                <a:spcPts val="0"/>
              </a:spcBef>
              <a:spcAft>
                <a:spcPts val="0"/>
              </a:spcAft>
              <a:buClr>
                <a:schemeClr val="dk1"/>
              </a:buClr>
              <a:buSzPts val="1000"/>
              <a:buFont typeface="Urbanist"/>
              <a:buChar char="○"/>
              <a:defRPr sz="1000">
                <a:solidFill>
                  <a:schemeClr val="dk1"/>
                </a:solidFill>
              </a:defRPr>
            </a:lvl8pPr>
            <a:lvl9pPr indent="-292100" lvl="8" marL="4114800">
              <a:spcBef>
                <a:spcPts val="0"/>
              </a:spcBef>
              <a:spcAft>
                <a:spcPts val="0"/>
              </a:spcAft>
              <a:buClr>
                <a:schemeClr val="dk1"/>
              </a:buClr>
              <a:buSzPts val="1000"/>
              <a:buFont typeface="Urbanist"/>
              <a:buChar char="■"/>
              <a:defRPr sz="1000">
                <a:solidFill>
                  <a:schemeClr val="dk1"/>
                </a:solidFill>
              </a:defRPr>
            </a:lvl9pPr>
          </a:lstStyle>
          <a:p/>
        </p:txBody>
      </p:sp>
      <p:sp>
        <p:nvSpPr>
          <p:cNvPr id="270" name="Google Shape;270;p17"/>
          <p:cNvSpPr txBox="1"/>
          <p:nvPr>
            <p:ph idx="7" type="subTitle"/>
          </p:nvPr>
        </p:nvSpPr>
        <p:spPr>
          <a:xfrm>
            <a:off x="2580250" y="1528150"/>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71" name="Google Shape;271;p17"/>
          <p:cNvSpPr txBox="1"/>
          <p:nvPr>
            <p:ph idx="8" type="body"/>
          </p:nvPr>
        </p:nvSpPr>
        <p:spPr>
          <a:xfrm>
            <a:off x="2580250" y="1791652"/>
            <a:ext cx="2911500" cy="6105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cxnSp>
        <p:nvCxnSpPr>
          <p:cNvPr id="272" name="Google Shape;272;p17"/>
          <p:cNvCxnSpPr/>
          <p:nvPr/>
        </p:nvCxnSpPr>
        <p:spPr>
          <a:xfrm>
            <a:off x="2423700" y="2531312"/>
            <a:ext cx="3194400" cy="0"/>
          </a:xfrm>
          <a:prstGeom prst="straightConnector1">
            <a:avLst/>
          </a:prstGeom>
          <a:noFill/>
          <a:ln cap="flat" cmpd="sng" w="9525">
            <a:solidFill>
              <a:schemeClr val="dk1"/>
            </a:solidFill>
            <a:prstDash val="solid"/>
            <a:round/>
            <a:headEnd len="med" w="med" type="none"/>
            <a:tailEnd len="med" w="med" type="none"/>
          </a:ln>
        </p:spPr>
      </p:cxnSp>
      <p:cxnSp>
        <p:nvCxnSpPr>
          <p:cNvPr id="273" name="Google Shape;273;p17"/>
          <p:cNvCxnSpPr/>
          <p:nvPr/>
        </p:nvCxnSpPr>
        <p:spPr>
          <a:xfrm>
            <a:off x="2423700" y="3583537"/>
            <a:ext cx="3194400" cy="0"/>
          </a:xfrm>
          <a:prstGeom prst="straightConnector1">
            <a:avLst/>
          </a:prstGeom>
          <a:noFill/>
          <a:ln cap="flat" cmpd="sng" w="9525">
            <a:solidFill>
              <a:schemeClr val="dk1"/>
            </a:solidFill>
            <a:prstDash val="solid"/>
            <a:round/>
            <a:headEnd len="med" w="med" type="none"/>
            <a:tailEnd len="med" w="med" type="none"/>
          </a:ln>
        </p:spPr>
      </p:cxnSp>
      <p:sp>
        <p:nvSpPr>
          <p:cNvPr id="274" name="Google Shape;274;p17"/>
          <p:cNvSpPr txBox="1"/>
          <p:nvPr>
            <p:ph idx="9" type="subTitle"/>
          </p:nvPr>
        </p:nvSpPr>
        <p:spPr>
          <a:xfrm>
            <a:off x="2580250" y="26604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75" name="Google Shape;275;p17"/>
          <p:cNvSpPr txBox="1"/>
          <p:nvPr>
            <p:ph idx="13" type="body"/>
          </p:nvPr>
        </p:nvSpPr>
        <p:spPr>
          <a:xfrm>
            <a:off x="2580250" y="2931046"/>
            <a:ext cx="2911500" cy="610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276" name="Google Shape;276;p17"/>
          <p:cNvSpPr/>
          <p:nvPr/>
        </p:nvSpPr>
        <p:spPr>
          <a:xfrm flipH="1">
            <a:off x="2600988"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77" name="Google Shape;277;p17"/>
          <p:cNvSpPr/>
          <p:nvPr/>
        </p:nvSpPr>
        <p:spPr>
          <a:xfrm flipH="1">
            <a:off x="3654625"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78" name="Google Shape;278;p17"/>
          <p:cNvSpPr/>
          <p:nvPr/>
        </p:nvSpPr>
        <p:spPr>
          <a:xfrm flipH="1">
            <a:off x="4602650" y="3992942"/>
            <a:ext cx="681000" cy="273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t/>
            </a:r>
            <a:endParaRPr b="1" sz="800">
              <a:solidFill>
                <a:schemeClr val="dk1"/>
              </a:solidFill>
              <a:latin typeface="Urbanist"/>
              <a:ea typeface="Urbanist"/>
              <a:cs typeface="Urbanist"/>
              <a:sym typeface="Urbanist"/>
            </a:endParaRPr>
          </a:p>
        </p:txBody>
      </p:sp>
      <p:sp>
        <p:nvSpPr>
          <p:cNvPr id="279" name="Google Shape;279;p17"/>
          <p:cNvSpPr txBox="1"/>
          <p:nvPr>
            <p:ph idx="14" type="subTitle"/>
          </p:nvPr>
        </p:nvSpPr>
        <p:spPr>
          <a:xfrm>
            <a:off x="2567250" y="367188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280" name="Google Shape;280;p17"/>
          <p:cNvSpPr txBox="1"/>
          <p:nvPr>
            <p:ph idx="15" type="subTitle"/>
          </p:nvPr>
        </p:nvSpPr>
        <p:spPr>
          <a:xfrm>
            <a:off x="5877425" y="15281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2pPr>
            <a:lvl3pPr lvl="2">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3pPr>
            <a:lvl4pPr lvl="3">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4pPr>
            <a:lvl5pPr lvl="4">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5pPr>
            <a:lvl6pPr lvl="5">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6pPr>
            <a:lvl7pPr lvl="6">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7pPr>
            <a:lvl8pPr lvl="7">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8pPr>
            <a:lvl9pPr lvl="8">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9pPr>
          </a:lstStyle>
          <a:p/>
        </p:txBody>
      </p:sp>
      <p:sp>
        <p:nvSpPr>
          <p:cNvPr id="281" name="Google Shape;281;p17"/>
          <p:cNvSpPr txBox="1"/>
          <p:nvPr>
            <p:ph idx="16" type="subTitle"/>
          </p:nvPr>
        </p:nvSpPr>
        <p:spPr>
          <a:xfrm>
            <a:off x="5877425" y="178110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82" name="Google Shape;282;p17"/>
          <p:cNvSpPr txBox="1"/>
          <p:nvPr>
            <p:ph idx="17" type="subTitle"/>
          </p:nvPr>
        </p:nvSpPr>
        <p:spPr>
          <a:xfrm>
            <a:off x="5877425" y="221918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83" name="Google Shape;283;p17"/>
          <p:cNvSpPr txBox="1"/>
          <p:nvPr>
            <p:ph idx="18" type="subTitle"/>
          </p:nvPr>
        </p:nvSpPr>
        <p:spPr>
          <a:xfrm>
            <a:off x="5877425" y="2657257"/>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800"/>
              <a:buFont typeface="Urbanist"/>
              <a:buNone/>
              <a:defRPr b="1" sz="800">
                <a:solidFill>
                  <a:schemeClr val="accent3"/>
                </a:solidFill>
              </a:defRPr>
            </a:lvl1pPr>
            <a:lvl2pPr lvl="1">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2pPr>
            <a:lvl3pPr lvl="2">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3pPr>
            <a:lvl4pPr lvl="3">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4pPr>
            <a:lvl5pPr lvl="4">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5pPr>
            <a:lvl6pPr lvl="5">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6pPr>
            <a:lvl7pPr lvl="6">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7pPr>
            <a:lvl8pPr lvl="7">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8pPr>
            <a:lvl9pPr lvl="8">
              <a:spcBef>
                <a:spcPts val="0"/>
              </a:spcBef>
              <a:spcAft>
                <a:spcPts val="0"/>
              </a:spcAft>
              <a:buClr>
                <a:schemeClr val="accent3"/>
              </a:buClr>
              <a:buSzPts val="1200"/>
              <a:buFont typeface="Urbanist"/>
              <a:buNone/>
              <a:defRPr b="1" sz="1200">
                <a:solidFill>
                  <a:schemeClr val="accent3"/>
                </a:solidFill>
                <a:latin typeface="Urbanist"/>
                <a:ea typeface="Urbanist"/>
                <a:cs typeface="Urbanist"/>
                <a:sym typeface="Urbanist"/>
              </a:defRPr>
            </a:lvl9pPr>
          </a:lstStyle>
          <a:p/>
        </p:txBody>
      </p:sp>
      <p:sp>
        <p:nvSpPr>
          <p:cNvPr id="284" name="Google Shape;284;p17"/>
          <p:cNvSpPr txBox="1"/>
          <p:nvPr>
            <p:ph idx="19" type="subTitle"/>
          </p:nvPr>
        </p:nvSpPr>
        <p:spPr>
          <a:xfrm>
            <a:off x="5877425" y="3354932"/>
            <a:ext cx="2911500" cy="22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Font typeface="Urbanist"/>
              <a:buNone/>
              <a:defRPr b="1" sz="1000"/>
            </a:lvl1pPr>
            <a:lvl2pPr lvl="1">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2pPr>
            <a:lvl3pPr lvl="2">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3pPr>
            <a:lvl4pPr lvl="3">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4pPr>
            <a:lvl5pPr lvl="4">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5pPr>
            <a:lvl6pPr lvl="5">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6pPr>
            <a:lvl7pPr lvl="6">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7pPr>
            <a:lvl8pPr lvl="7">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8pPr>
            <a:lvl9pPr lvl="8">
              <a:spcBef>
                <a:spcPts val="0"/>
              </a:spcBef>
              <a:spcAft>
                <a:spcPts val="0"/>
              </a:spcAft>
              <a:buClr>
                <a:schemeClr val="lt1"/>
              </a:buClr>
              <a:buSzPts val="1000"/>
              <a:buFont typeface="Urbanist"/>
              <a:buNone/>
              <a:defRPr sz="1000">
                <a:solidFill>
                  <a:schemeClr val="lt1"/>
                </a:solidFill>
                <a:latin typeface="Urbanist"/>
                <a:ea typeface="Urbanist"/>
                <a:cs typeface="Urbanist"/>
                <a:sym typeface="Urbanist"/>
              </a:defRPr>
            </a:lvl9pPr>
          </a:lstStyle>
          <a:p/>
        </p:txBody>
      </p:sp>
      <p:sp>
        <p:nvSpPr>
          <p:cNvPr id="285" name="Google Shape;285;p17"/>
          <p:cNvSpPr txBox="1"/>
          <p:nvPr>
            <p:ph idx="20"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286" name="Google Shape;286;p17"/>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287" name="Google Shape;287;p17"/>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CUSTOM_4">
    <p:spTree>
      <p:nvGrpSpPr>
        <p:cNvPr id="288" name="Shape 288"/>
        <p:cNvGrpSpPr/>
        <p:nvPr/>
      </p:nvGrpSpPr>
      <p:grpSpPr>
        <a:xfrm>
          <a:off x="0" y="0"/>
          <a:ext cx="0" cy="0"/>
          <a:chOff x="0" y="0"/>
          <a:chExt cx="0" cy="0"/>
        </a:xfrm>
      </p:grpSpPr>
      <p:sp>
        <p:nvSpPr>
          <p:cNvPr id="289" name="Google Shape;289;p18"/>
          <p:cNvSpPr txBox="1"/>
          <p:nvPr>
            <p:ph idx="1" type="body"/>
          </p:nvPr>
        </p:nvSpPr>
        <p:spPr>
          <a:xfrm>
            <a:off x="2054000" y="2952175"/>
            <a:ext cx="1377600" cy="9378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290" name="Google Shape;290;p18"/>
          <p:cNvSpPr txBox="1"/>
          <p:nvPr>
            <p:ph idx="2" type="body"/>
          </p:nvPr>
        </p:nvSpPr>
        <p:spPr>
          <a:xfrm>
            <a:off x="246150"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291" name="Google Shape;291;p18"/>
          <p:cNvSpPr txBox="1"/>
          <p:nvPr>
            <p:ph idx="3" type="subTitle"/>
          </p:nvPr>
        </p:nvSpPr>
        <p:spPr>
          <a:xfrm>
            <a:off x="3829950"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292" name="Google Shape;292;p18"/>
          <p:cNvSpPr txBox="1"/>
          <p:nvPr>
            <p:ph idx="4" type="body"/>
          </p:nvPr>
        </p:nvSpPr>
        <p:spPr>
          <a:xfrm>
            <a:off x="3848250" y="2952163"/>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293" name="Google Shape;293;p18"/>
          <p:cNvSpPr txBox="1"/>
          <p:nvPr>
            <p:ph idx="5" type="subTitle"/>
          </p:nvPr>
        </p:nvSpPr>
        <p:spPr>
          <a:xfrm>
            <a:off x="20774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2pPr>
            <a:lvl3pPr lvl="2"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3pPr>
            <a:lvl4pPr lvl="3"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4pPr>
            <a:lvl5pPr lvl="4"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5pPr>
            <a:lvl6pPr lvl="5"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6pPr>
            <a:lvl7pPr lvl="6"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7pPr>
            <a:lvl8pPr lvl="7"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8pPr>
            <a:lvl9pPr lvl="8"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9pPr>
          </a:lstStyle>
          <a:p/>
        </p:txBody>
      </p:sp>
      <p:sp>
        <p:nvSpPr>
          <p:cNvPr id="294" name="Google Shape;294;p18"/>
          <p:cNvSpPr txBox="1"/>
          <p:nvPr>
            <p:ph idx="6" type="body"/>
          </p:nvPr>
        </p:nvSpPr>
        <p:spPr>
          <a:xfrm>
            <a:off x="5634175"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295" name="Google Shape;295;p18"/>
          <p:cNvSpPr txBox="1"/>
          <p:nvPr>
            <p:ph idx="7"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96" name="Google Shape;296;p18"/>
          <p:cNvSpPr txBox="1"/>
          <p:nvPr>
            <p:ph idx="8"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97" name="Google Shape;297;p18"/>
          <p:cNvSpPr txBox="1"/>
          <p:nvPr>
            <p:ph idx="9"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298" name="Google Shape;298;p18"/>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299" name="Google Shape;299;p18"/>
          <p:cNvSpPr txBox="1"/>
          <p:nvPr>
            <p:ph type="title"/>
          </p:nvPr>
        </p:nvSpPr>
        <p:spPr>
          <a:xfrm>
            <a:off x="228600" y="613525"/>
            <a:ext cx="6841500" cy="7530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300" name="Google Shape;300;p18"/>
          <p:cNvSpPr txBox="1"/>
          <p:nvPr>
            <p:ph idx="13" type="subTitle"/>
          </p:nvPr>
        </p:nvSpPr>
        <p:spPr>
          <a:xfrm>
            <a:off x="2775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000"/>
              <a:buFont typeface="Urbanist"/>
              <a:buNone/>
              <a:defRPr sz="1000">
                <a:solidFill>
                  <a:schemeClr val="dk1"/>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01" name="Google Shape;301;p18"/>
          <p:cNvSpPr txBox="1"/>
          <p:nvPr>
            <p:ph idx="14" type="subTitle"/>
          </p:nvPr>
        </p:nvSpPr>
        <p:spPr>
          <a:xfrm>
            <a:off x="38773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2pPr>
            <a:lvl3pPr lvl="2"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3pPr>
            <a:lvl4pPr lvl="3"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4pPr>
            <a:lvl5pPr lvl="4"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5pPr>
            <a:lvl6pPr lvl="5"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6pPr>
            <a:lvl7pPr lvl="6"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7pPr>
            <a:lvl8pPr lvl="7"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8pPr>
            <a:lvl9pPr lvl="8" algn="ctr">
              <a:spcBef>
                <a:spcPts val="0"/>
              </a:spcBef>
              <a:spcAft>
                <a:spcPts val="0"/>
              </a:spcAft>
              <a:buClr>
                <a:schemeClr val="accent3"/>
              </a:buClr>
              <a:buSzPts val="1000"/>
              <a:buFont typeface="Urbanist"/>
              <a:buNone/>
              <a:defRPr sz="1000">
                <a:solidFill>
                  <a:schemeClr val="accent3"/>
                </a:solidFill>
                <a:latin typeface="Urbanist"/>
                <a:ea typeface="Urbanist"/>
                <a:cs typeface="Urbanist"/>
                <a:sym typeface="Urbanist"/>
              </a:defRPr>
            </a:lvl9pPr>
          </a:lstStyle>
          <a:p/>
        </p:txBody>
      </p:sp>
      <p:sp>
        <p:nvSpPr>
          <p:cNvPr id="302" name="Google Shape;302;p18"/>
          <p:cNvSpPr txBox="1"/>
          <p:nvPr>
            <p:ph idx="15" type="subTitle"/>
          </p:nvPr>
        </p:nvSpPr>
        <p:spPr>
          <a:xfrm>
            <a:off x="56772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03" name="Google Shape;303;p18"/>
          <p:cNvSpPr txBox="1"/>
          <p:nvPr>
            <p:ph idx="16" type="subTitle"/>
          </p:nvPr>
        </p:nvSpPr>
        <p:spPr>
          <a:xfrm>
            <a:off x="7477100" y="4218350"/>
            <a:ext cx="1377600" cy="144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000"/>
              <a:buFont typeface="Urbanist"/>
              <a:buNone/>
              <a:defRPr sz="1000">
                <a:solidFill>
                  <a:schemeClr val="accent3"/>
                </a:solidFill>
              </a:defRPr>
            </a:lvl1pPr>
            <a:lvl2pPr lvl="1"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2pPr>
            <a:lvl3pPr lvl="2"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3pPr>
            <a:lvl4pPr lvl="3"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4pPr>
            <a:lvl5pPr lvl="4"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5pPr>
            <a:lvl6pPr lvl="5"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6pPr>
            <a:lvl7pPr lvl="6"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7pPr>
            <a:lvl8pPr lvl="7"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8pPr>
            <a:lvl9pPr lvl="8" algn="ctr">
              <a:spcBef>
                <a:spcPts val="0"/>
              </a:spcBef>
              <a:spcAft>
                <a:spcPts val="0"/>
              </a:spcAft>
              <a:buClr>
                <a:schemeClr val="dk1"/>
              </a:buClr>
              <a:buSzPts val="1000"/>
              <a:buFont typeface="Urbanist"/>
              <a:buNone/>
              <a:defRPr sz="1000">
                <a:solidFill>
                  <a:schemeClr val="dk1"/>
                </a:solidFill>
                <a:latin typeface="Urbanist"/>
                <a:ea typeface="Urbanist"/>
                <a:cs typeface="Urbanist"/>
                <a:sym typeface="Urbanist"/>
              </a:defRPr>
            </a:lvl9pPr>
          </a:lstStyle>
          <a:p/>
        </p:txBody>
      </p:sp>
      <p:sp>
        <p:nvSpPr>
          <p:cNvPr id="304" name="Google Shape;304;p18"/>
          <p:cNvSpPr txBox="1"/>
          <p:nvPr>
            <p:ph idx="17" type="subTitle"/>
          </p:nvPr>
        </p:nvSpPr>
        <p:spPr>
          <a:xfrm>
            <a:off x="238800"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200"/>
              <a:buFont typeface="Urbanist"/>
              <a:buNone/>
              <a:defRPr b="1" sz="1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18"/>
          <p:cNvSpPr txBox="1"/>
          <p:nvPr>
            <p:ph idx="18" type="subTitle"/>
          </p:nvPr>
        </p:nvSpPr>
        <p:spPr>
          <a:xfrm>
            <a:off x="2034375"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06" name="Google Shape;306;p18"/>
          <p:cNvSpPr txBox="1"/>
          <p:nvPr>
            <p:ph idx="19" type="subTitle"/>
          </p:nvPr>
        </p:nvSpPr>
        <p:spPr>
          <a:xfrm>
            <a:off x="5645375"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07" name="Google Shape;307;p18"/>
          <p:cNvSpPr txBox="1"/>
          <p:nvPr>
            <p:ph idx="20" type="subTitle"/>
          </p:nvPr>
        </p:nvSpPr>
        <p:spPr>
          <a:xfrm>
            <a:off x="7460789" y="2667925"/>
            <a:ext cx="1339800" cy="14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SemiBold"/>
              <a:buNone/>
              <a:defRPr sz="1200">
                <a:latin typeface="Urbanist SemiBold"/>
                <a:ea typeface="Urbanist SemiBold"/>
                <a:cs typeface="Urbanist SemiBold"/>
                <a:sym typeface="Urbanist SemiBold"/>
              </a:defRPr>
            </a:lvl1pPr>
            <a:lvl2pPr lvl="1">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200"/>
              <a:buFont typeface="Urbanist SemiBold"/>
              <a:buNone/>
              <a:defRPr sz="1200">
                <a:solidFill>
                  <a:schemeClr val="lt1"/>
                </a:solidFill>
                <a:latin typeface="Urbanist SemiBold"/>
                <a:ea typeface="Urbanist SemiBold"/>
                <a:cs typeface="Urbanist SemiBold"/>
                <a:sym typeface="Urbanist SemiBold"/>
              </a:defRPr>
            </a:lvl9pPr>
          </a:lstStyle>
          <a:p/>
        </p:txBody>
      </p:sp>
      <p:sp>
        <p:nvSpPr>
          <p:cNvPr id="308" name="Google Shape;308;p18"/>
          <p:cNvSpPr txBox="1"/>
          <p:nvPr>
            <p:ph idx="21" type="subTitle"/>
          </p:nvPr>
        </p:nvSpPr>
        <p:spPr>
          <a:xfrm>
            <a:off x="372900" y="202945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1600"/>
              <a:buFont typeface="Urbanist"/>
              <a:buNone/>
              <a:defRPr b="1">
                <a:solidFill>
                  <a:schemeClr val="dk1"/>
                </a:solidFill>
              </a:defRPr>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sp>
        <p:nvSpPr>
          <p:cNvPr id="309" name="Google Shape;309;p18"/>
          <p:cNvSpPr txBox="1"/>
          <p:nvPr>
            <p:ph idx="22" type="subTitle"/>
          </p:nvPr>
        </p:nvSpPr>
        <p:spPr>
          <a:xfrm>
            <a:off x="2178663"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10" name="Google Shape;310;p18"/>
          <p:cNvSpPr txBox="1"/>
          <p:nvPr>
            <p:ph idx="23" type="subTitle"/>
          </p:nvPr>
        </p:nvSpPr>
        <p:spPr>
          <a:xfrm>
            <a:off x="3974250"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11" name="Google Shape;311;p18"/>
          <p:cNvSpPr txBox="1"/>
          <p:nvPr>
            <p:ph idx="24" type="subTitle"/>
          </p:nvPr>
        </p:nvSpPr>
        <p:spPr>
          <a:xfrm>
            <a:off x="5789675"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12" name="Google Shape;312;p18"/>
          <p:cNvSpPr txBox="1"/>
          <p:nvPr>
            <p:ph idx="25" type="subTitle"/>
          </p:nvPr>
        </p:nvSpPr>
        <p:spPr>
          <a:xfrm>
            <a:off x="7605089" y="2027390"/>
            <a:ext cx="314100" cy="338700"/>
          </a:xfrm>
          <a:prstGeom prst="rect">
            <a:avLst/>
          </a:prstGeom>
        </p:spPr>
        <p:txBody>
          <a:bodyPr anchorCtr="0" anchor="t" bIns="0" lIns="0" spcFirstLastPara="1" rIns="0" wrap="square" tIns="0">
            <a:noAutofit/>
          </a:bodyPr>
          <a:lstStyle>
            <a:lvl1pPr lvl="0" algn="ctr">
              <a:spcBef>
                <a:spcPts val="0"/>
              </a:spcBef>
              <a:spcAft>
                <a:spcPts val="0"/>
              </a:spcAft>
              <a:buClr>
                <a:schemeClr val="accent3"/>
              </a:buClr>
              <a:buSzPts val="1600"/>
              <a:buFont typeface="Urbanist"/>
              <a:buNone/>
              <a:defRPr b="1">
                <a:solidFill>
                  <a:schemeClr val="accent3"/>
                </a:solidFill>
              </a:defRPr>
            </a:lvl1pPr>
            <a:lvl2pPr lvl="1" algn="ctr">
              <a:spcBef>
                <a:spcPts val="0"/>
              </a:spcBef>
              <a:spcAft>
                <a:spcPts val="0"/>
              </a:spcAft>
              <a:buClr>
                <a:schemeClr val="accent3"/>
              </a:buClr>
              <a:buSzPts val="1600"/>
              <a:buNone/>
              <a:defRPr b="1" sz="1600">
                <a:solidFill>
                  <a:schemeClr val="accent3"/>
                </a:solidFill>
              </a:defRPr>
            </a:lvl2pPr>
            <a:lvl3pPr lvl="2" algn="ctr">
              <a:spcBef>
                <a:spcPts val="0"/>
              </a:spcBef>
              <a:spcAft>
                <a:spcPts val="0"/>
              </a:spcAft>
              <a:buClr>
                <a:schemeClr val="accent3"/>
              </a:buClr>
              <a:buSzPts val="1600"/>
              <a:buNone/>
              <a:defRPr b="1" sz="1600">
                <a:solidFill>
                  <a:schemeClr val="accent3"/>
                </a:solidFill>
              </a:defRPr>
            </a:lvl3pPr>
            <a:lvl4pPr lvl="3" algn="ctr">
              <a:spcBef>
                <a:spcPts val="0"/>
              </a:spcBef>
              <a:spcAft>
                <a:spcPts val="0"/>
              </a:spcAft>
              <a:buClr>
                <a:schemeClr val="accent3"/>
              </a:buClr>
              <a:buSzPts val="1600"/>
              <a:buNone/>
              <a:defRPr b="1" sz="1600">
                <a:solidFill>
                  <a:schemeClr val="accent3"/>
                </a:solidFill>
              </a:defRPr>
            </a:lvl4pPr>
            <a:lvl5pPr lvl="4" algn="ctr">
              <a:spcBef>
                <a:spcPts val="0"/>
              </a:spcBef>
              <a:spcAft>
                <a:spcPts val="0"/>
              </a:spcAft>
              <a:buClr>
                <a:schemeClr val="accent3"/>
              </a:buClr>
              <a:buSzPts val="1600"/>
              <a:buNone/>
              <a:defRPr b="1" sz="1600">
                <a:solidFill>
                  <a:schemeClr val="accent3"/>
                </a:solidFill>
              </a:defRPr>
            </a:lvl5pPr>
            <a:lvl6pPr lvl="5" algn="ctr">
              <a:spcBef>
                <a:spcPts val="0"/>
              </a:spcBef>
              <a:spcAft>
                <a:spcPts val="0"/>
              </a:spcAft>
              <a:buClr>
                <a:schemeClr val="accent3"/>
              </a:buClr>
              <a:buSzPts val="1600"/>
              <a:buNone/>
              <a:defRPr b="1" sz="1600">
                <a:solidFill>
                  <a:schemeClr val="accent3"/>
                </a:solidFill>
              </a:defRPr>
            </a:lvl6pPr>
            <a:lvl7pPr lvl="6" algn="ctr">
              <a:spcBef>
                <a:spcPts val="0"/>
              </a:spcBef>
              <a:spcAft>
                <a:spcPts val="0"/>
              </a:spcAft>
              <a:buClr>
                <a:schemeClr val="accent3"/>
              </a:buClr>
              <a:buSzPts val="1600"/>
              <a:buNone/>
              <a:defRPr b="1" sz="1600">
                <a:solidFill>
                  <a:schemeClr val="accent3"/>
                </a:solidFill>
              </a:defRPr>
            </a:lvl7pPr>
            <a:lvl8pPr lvl="7" algn="ctr">
              <a:spcBef>
                <a:spcPts val="0"/>
              </a:spcBef>
              <a:spcAft>
                <a:spcPts val="0"/>
              </a:spcAft>
              <a:buClr>
                <a:schemeClr val="accent3"/>
              </a:buClr>
              <a:buSzPts val="1600"/>
              <a:buNone/>
              <a:defRPr b="1" sz="1600">
                <a:solidFill>
                  <a:schemeClr val="accent3"/>
                </a:solidFill>
              </a:defRPr>
            </a:lvl8pPr>
            <a:lvl9pPr lvl="8" algn="ctr">
              <a:spcBef>
                <a:spcPts val="0"/>
              </a:spcBef>
              <a:spcAft>
                <a:spcPts val="0"/>
              </a:spcAft>
              <a:buClr>
                <a:schemeClr val="accent3"/>
              </a:buClr>
              <a:buSzPts val="1600"/>
              <a:buNone/>
              <a:defRPr b="1" sz="1600">
                <a:solidFill>
                  <a:schemeClr val="accent3"/>
                </a:solidFill>
              </a:defRPr>
            </a:lvl9pPr>
          </a:lstStyle>
          <a:p/>
        </p:txBody>
      </p:sp>
      <p:sp>
        <p:nvSpPr>
          <p:cNvPr id="313" name="Google Shape;313;p18"/>
          <p:cNvSpPr txBox="1"/>
          <p:nvPr>
            <p:ph idx="26" type="body"/>
          </p:nvPr>
        </p:nvSpPr>
        <p:spPr>
          <a:xfrm>
            <a:off x="7450350" y="2952175"/>
            <a:ext cx="1458000" cy="812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314" name="Google Shape;314;p18"/>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15" name="Google Shape;315;p18"/>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rics ">
  <p:cSld name="CUSTOM_5">
    <p:spTree>
      <p:nvGrpSpPr>
        <p:cNvPr id="316" name="Shape 316"/>
        <p:cNvGrpSpPr/>
        <p:nvPr/>
      </p:nvGrpSpPr>
      <p:grpSpPr>
        <a:xfrm>
          <a:off x="0" y="0"/>
          <a:ext cx="0" cy="0"/>
          <a:chOff x="0" y="0"/>
          <a:chExt cx="0" cy="0"/>
        </a:xfrm>
      </p:grpSpPr>
      <p:sp>
        <p:nvSpPr>
          <p:cNvPr id="317" name="Google Shape;317;p19"/>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8" name="Google Shape;318;p19"/>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19" name="Google Shape;319;p19"/>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320" name="Google Shape;320;p19"/>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321" name="Google Shape;321;p19"/>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22" name="Google Shape;322;p19"/>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323" name="Google Shape;323;p19"/>
          <p:cNvSpPr txBox="1"/>
          <p:nvPr>
            <p:ph idx="4" type="subTitle"/>
          </p:nvPr>
        </p:nvSpPr>
        <p:spPr>
          <a:xfrm>
            <a:off x="6314800" y="458325"/>
            <a:ext cx="2294700" cy="330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19"/>
          <p:cNvSpPr txBox="1"/>
          <p:nvPr>
            <p:ph type="title"/>
          </p:nvPr>
        </p:nvSpPr>
        <p:spPr>
          <a:xfrm>
            <a:off x="237650" y="746900"/>
            <a:ext cx="2834700" cy="25908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3000"/>
              <a:buFont typeface="Urbanist"/>
              <a:buNone/>
              <a:defRPr>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25" name="Google Shape;325;p19"/>
          <p:cNvSpPr txBox="1"/>
          <p:nvPr>
            <p:ph idx="5" type="subTitle"/>
          </p:nvPr>
        </p:nvSpPr>
        <p:spPr>
          <a:xfrm>
            <a:off x="229175" y="229175"/>
            <a:ext cx="2834700" cy="330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26" name="Google Shape;326;p19"/>
          <p:cNvSpPr txBox="1"/>
          <p:nvPr>
            <p:ph idx="6" type="subTitle"/>
          </p:nvPr>
        </p:nvSpPr>
        <p:spPr>
          <a:xfrm>
            <a:off x="3437500" y="882725"/>
            <a:ext cx="2294700" cy="500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27" name="Google Shape;327;p19"/>
          <p:cNvSpPr txBox="1"/>
          <p:nvPr>
            <p:ph idx="7" type="title"/>
          </p:nvPr>
        </p:nvSpPr>
        <p:spPr>
          <a:xfrm>
            <a:off x="3611850" y="1848195"/>
            <a:ext cx="1924200" cy="594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6200"/>
              <a:buNone/>
              <a:defRPr sz="6200"/>
            </a:lvl1pPr>
            <a:lvl2pPr lvl="1">
              <a:spcBef>
                <a:spcPts val="0"/>
              </a:spcBef>
              <a:spcAft>
                <a:spcPts val="0"/>
              </a:spcAft>
              <a:buClr>
                <a:schemeClr val="lt1"/>
              </a:buClr>
              <a:buSzPts val="6200"/>
              <a:buNone/>
              <a:defRPr sz="6200"/>
            </a:lvl2pPr>
            <a:lvl3pPr lvl="2">
              <a:spcBef>
                <a:spcPts val="0"/>
              </a:spcBef>
              <a:spcAft>
                <a:spcPts val="0"/>
              </a:spcAft>
              <a:buClr>
                <a:schemeClr val="lt1"/>
              </a:buClr>
              <a:buSzPts val="6200"/>
              <a:buNone/>
              <a:defRPr sz="6200"/>
            </a:lvl3pPr>
            <a:lvl4pPr lvl="3">
              <a:spcBef>
                <a:spcPts val="0"/>
              </a:spcBef>
              <a:spcAft>
                <a:spcPts val="0"/>
              </a:spcAft>
              <a:buClr>
                <a:schemeClr val="lt1"/>
              </a:buClr>
              <a:buSzPts val="6200"/>
              <a:buNone/>
              <a:defRPr sz="6200"/>
            </a:lvl4pPr>
            <a:lvl5pPr lvl="4">
              <a:spcBef>
                <a:spcPts val="0"/>
              </a:spcBef>
              <a:spcAft>
                <a:spcPts val="0"/>
              </a:spcAft>
              <a:buClr>
                <a:schemeClr val="lt1"/>
              </a:buClr>
              <a:buSzPts val="6200"/>
              <a:buNone/>
              <a:defRPr sz="6200"/>
            </a:lvl5pPr>
            <a:lvl6pPr lvl="5">
              <a:spcBef>
                <a:spcPts val="0"/>
              </a:spcBef>
              <a:spcAft>
                <a:spcPts val="0"/>
              </a:spcAft>
              <a:buClr>
                <a:schemeClr val="lt1"/>
              </a:buClr>
              <a:buSzPts val="6200"/>
              <a:buNone/>
              <a:defRPr sz="6200"/>
            </a:lvl6pPr>
            <a:lvl7pPr lvl="6">
              <a:spcBef>
                <a:spcPts val="0"/>
              </a:spcBef>
              <a:spcAft>
                <a:spcPts val="0"/>
              </a:spcAft>
              <a:buClr>
                <a:schemeClr val="lt1"/>
              </a:buClr>
              <a:buSzPts val="6200"/>
              <a:buNone/>
              <a:defRPr sz="6200"/>
            </a:lvl7pPr>
            <a:lvl8pPr lvl="7">
              <a:spcBef>
                <a:spcPts val="0"/>
              </a:spcBef>
              <a:spcAft>
                <a:spcPts val="0"/>
              </a:spcAft>
              <a:buClr>
                <a:schemeClr val="lt1"/>
              </a:buClr>
              <a:buSzPts val="6200"/>
              <a:buNone/>
              <a:defRPr sz="6200"/>
            </a:lvl8pPr>
            <a:lvl9pPr lvl="8">
              <a:spcBef>
                <a:spcPts val="0"/>
              </a:spcBef>
              <a:spcAft>
                <a:spcPts val="0"/>
              </a:spcAft>
              <a:buClr>
                <a:schemeClr val="lt1"/>
              </a:buClr>
              <a:buSzPts val="6200"/>
              <a:buNone/>
              <a:defRPr sz="6200"/>
            </a:lvl9pPr>
          </a:lstStyle>
          <a:p/>
        </p:txBody>
      </p:sp>
      <p:sp>
        <p:nvSpPr>
          <p:cNvPr id="328" name="Google Shape;328;p19"/>
          <p:cNvSpPr txBox="1"/>
          <p:nvPr>
            <p:ph idx="8" type="title"/>
          </p:nvPr>
        </p:nvSpPr>
        <p:spPr>
          <a:xfrm>
            <a:off x="3611850" y="3250202"/>
            <a:ext cx="1920300" cy="594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6200"/>
              <a:buFont typeface="Urbanist"/>
              <a:buNone/>
              <a:defRPr sz="6200">
                <a:latin typeface="Urbanist"/>
                <a:ea typeface="Urbanist"/>
                <a:cs typeface="Urbanist"/>
                <a:sym typeface="Urbanist"/>
              </a:defRPr>
            </a:lvl1pPr>
            <a:lvl2pPr lvl="1">
              <a:spcBef>
                <a:spcPts val="0"/>
              </a:spcBef>
              <a:spcAft>
                <a:spcPts val="0"/>
              </a:spcAft>
              <a:buClr>
                <a:schemeClr val="lt1"/>
              </a:buClr>
              <a:buSzPts val="3000"/>
              <a:buFont typeface="Urbanist"/>
              <a:buNone/>
              <a:defRPr/>
            </a:lvl2pPr>
            <a:lvl3pPr lvl="2">
              <a:spcBef>
                <a:spcPts val="0"/>
              </a:spcBef>
              <a:spcAft>
                <a:spcPts val="0"/>
              </a:spcAft>
              <a:buClr>
                <a:schemeClr val="lt1"/>
              </a:buClr>
              <a:buSzPts val="3000"/>
              <a:buFont typeface="Urbanist"/>
              <a:buNone/>
              <a:defRPr/>
            </a:lvl3pPr>
            <a:lvl4pPr lvl="3">
              <a:spcBef>
                <a:spcPts val="0"/>
              </a:spcBef>
              <a:spcAft>
                <a:spcPts val="0"/>
              </a:spcAft>
              <a:buClr>
                <a:schemeClr val="lt1"/>
              </a:buClr>
              <a:buSzPts val="3000"/>
              <a:buFont typeface="Urbanist"/>
              <a:buNone/>
              <a:defRPr/>
            </a:lvl4pPr>
            <a:lvl5pPr lvl="4">
              <a:spcBef>
                <a:spcPts val="0"/>
              </a:spcBef>
              <a:spcAft>
                <a:spcPts val="0"/>
              </a:spcAft>
              <a:buClr>
                <a:schemeClr val="lt1"/>
              </a:buClr>
              <a:buSzPts val="3000"/>
              <a:buFont typeface="Urbanist"/>
              <a:buNone/>
              <a:defRPr/>
            </a:lvl5pPr>
            <a:lvl6pPr lvl="5">
              <a:spcBef>
                <a:spcPts val="0"/>
              </a:spcBef>
              <a:spcAft>
                <a:spcPts val="0"/>
              </a:spcAft>
              <a:buClr>
                <a:schemeClr val="lt1"/>
              </a:buClr>
              <a:buSzPts val="3000"/>
              <a:buFont typeface="Urbanist"/>
              <a:buNone/>
              <a:defRPr/>
            </a:lvl6pPr>
            <a:lvl7pPr lvl="6">
              <a:spcBef>
                <a:spcPts val="0"/>
              </a:spcBef>
              <a:spcAft>
                <a:spcPts val="0"/>
              </a:spcAft>
              <a:buClr>
                <a:schemeClr val="lt1"/>
              </a:buClr>
              <a:buSzPts val="3000"/>
              <a:buFont typeface="Urbanist"/>
              <a:buNone/>
              <a:defRPr/>
            </a:lvl7pPr>
            <a:lvl8pPr lvl="7">
              <a:spcBef>
                <a:spcPts val="0"/>
              </a:spcBef>
              <a:spcAft>
                <a:spcPts val="0"/>
              </a:spcAft>
              <a:buClr>
                <a:schemeClr val="lt1"/>
              </a:buClr>
              <a:buSzPts val="3000"/>
              <a:buFont typeface="Urbanist"/>
              <a:buNone/>
              <a:defRPr/>
            </a:lvl8pPr>
            <a:lvl9pPr lvl="8">
              <a:spcBef>
                <a:spcPts val="0"/>
              </a:spcBef>
              <a:spcAft>
                <a:spcPts val="0"/>
              </a:spcAft>
              <a:buClr>
                <a:schemeClr val="lt1"/>
              </a:buClr>
              <a:buSzPts val="3000"/>
              <a:buFont typeface="Urbanist"/>
              <a:buNone/>
              <a:defRPr/>
            </a:lvl9pPr>
          </a:lstStyle>
          <a:p/>
        </p:txBody>
      </p:sp>
      <p:sp>
        <p:nvSpPr>
          <p:cNvPr id="329" name="Google Shape;329;p19"/>
          <p:cNvSpPr txBox="1"/>
          <p:nvPr>
            <p:ph idx="9" type="subTitle"/>
          </p:nvPr>
        </p:nvSpPr>
        <p:spPr>
          <a:xfrm>
            <a:off x="3611850" y="2707575"/>
            <a:ext cx="2120400" cy="168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Urbanist"/>
              <a:buNone/>
              <a:defRPr sz="10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30" name="Google Shape;330;p19"/>
          <p:cNvSpPr txBox="1"/>
          <p:nvPr>
            <p:ph idx="13" type="subTitle"/>
          </p:nvPr>
        </p:nvSpPr>
        <p:spPr>
          <a:xfrm>
            <a:off x="3611850" y="4076800"/>
            <a:ext cx="2120400" cy="168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Urbanist"/>
              <a:buNone/>
              <a:defRPr sz="10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31" name="Google Shape;331;p19"/>
          <p:cNvSpPr txBox="1"/>
          <p:nvPr>
            <p:ph idx="14" type="subTitle"/>
          </p:nvPr>
        </p:nvSpPr>
        <p:spPr>
          <a:xfrm>
            <a:off x="6258900" y="3267725"/>
            <a:ext cx="2478300" cy="500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Urbanist"/>
              <a:buNone/>
              <a:defRPr sz="1200"/>
            </a:lvl1pPr>
            <a:lvl2pPr lvl="1">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332" name="Google Shape;332;p19"/>
          <p:cNvSpPr txBox="1"/>
          <p:nvPr>
            <p:ph idx="15" type="subTitle"/>
          </p:nvPr>
        </p:nvSpPr>
        <p:spPr>
          <a:xfrm>
            <a:off x="6258900" y="3955225"/>
            <a:ext cx="2478300" cy="3300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1600"/>
              <a:buFont typeface="Urbanist"/>
              <a:buNone/>
              <a:defRPr b="1" u="sng">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3" name="Shape 333"/>
        <p:cNvGrpSpPr/>
        <p:nvPr/>
      </p:nvGrpSpPr>
      <p:grpSpPr>
        <a:xfrm>
          <a:off x="0" y="0"/>
          <a:ext cx="0" cy="0"/>
          <a:chOff x="0" y="0"/>
          <a:chExt cx="0" cy="0"/>
        </a:xfrm>
      </p:grpSpPr>
      <p:sp>
        <p:nvSpPr>
          <p:cNvPr id="334" name="Google Shape;334;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35" name="Google Shape;335;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1">
  <p:cSld name="BLANK_1_1_2">
    <p:spTree>
      <p:nvGrpSpPr>
        <p:cNvPr id="24" name="Shape 24"/>
        <p:cNvGrpSpPr/>
        <p:nvPr/>
      </p:nvGrpSpPr>
      <p:grpSpPr>
        <a:xfrm>
          <a:off x="0" y="0"/>
          <a:ext cx="0" cy="0"/>
          <a:chOff x="0" y="0"/>
          <a:chExt cx="0" cy="0"/>
        </a:xfrm>
      </p:grpSpPr>
      <p:sp>
        <p:nvSpPr>
          <p:cNvPr id="25" name="Google Shape;25;p3"/>
          <p:cNvSpPr txBox="1"/>
          <p:nvPr>
            <p:ph type="title"/>
          </p:nvPr>
        </p:nvSpPr>
        <p:spPr>
          <a:xfrm>
            <a:off x="228600" y="395043"/>
            <a:ext cx="6480300" cy="587700"/>
          </a:xfrm>
          <a:prstGeom prst="rect">
            <a:avLst/>
          </a:prstGeom>
        </p:spPr>
        <p:txBody>
          <a:bodyPr anchorCtr="0" anchor="t" bIns="91425" lIns="0" spcFirstLastPara="1" rIns="91425" wrap="square" tIns="0">
            <a:spAutoFit/>
          </a:bodyPr>
          <a:lstStyle>
            <a:lvl1pPr lvl="0">
              <a:lnSpc>
                <a:spcPct val="90000"/>
              </a:lnSpc>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26" name="Google Shape;26;p3"/>
          <p:cNvSpPr txBox="1"/>
          <p:nvPr>
            <p:ph idx="1" type="body"/>
          </p:nvPr>
        </p:nvSpPr>
        <p:spPr>
          <a:xfrm>
            <a:off x="228600" y="1743625"/>
            <a:ext cx="4296600" cy="2709000"/>
          </a:xfrm>
          <a:prstGeom prst="rect">
            <a:avLst/>
          </a:prstGeom>
        </p:spPr>
        <p:txBody>
          <a:bodyPr anchorCtr="0" anchor="b" bIns="91425" lIns="0" spcFirstLastPara="1" rIns="91425" wrap="square" tIns="91425">
            <a:no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7" name="Google Shape;27;p3"/>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8" name="Google Shape;28;p3"/>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29" name="Google Shape;29;p3"/>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0" name="Google Shape;30;p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Urbanist"/>
              <a:ea typeface="Urbanist"/>
              <a:cs typeface="Urbanist"/>
              <a:sym typeface="Urbanist"/>
            </a:endParaRPr>
          </a:p>
        </p:txBody>
      </p:sp>
      <p:sp>
        <p:nvSpPr>
          <p:cNvPr id="31" name="Google Shape;31;p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Urbanist"/>
              <a:ea typeface="Urbanist"/>
              <a:cs typeface="Urbanist"/>
              <a:sym typeface="Urbanist"/>
            </a:endParaRPr>
          </a:p>
        </p:txBody>
      </p:sp>
      <p:cxnSp>
        <p:nvCxnSpPr>
          <p:cNvPr id="32" name="Google Shape;32;p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extLst>
    <p:ext uri="{DCECCB84-F9BA-43D5-87BE-67443E8EF086}">
      <p15:sldGuideLst>
        <p15:guide id="1" orient="horz" pos="2805">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36" name="Shape 336"/>
        <p:cNvGrpSpPr/>
        <p:nvPr/>
      </p:nvGrpSpPr>
      <p:grpSpPr>
        <a:xfrm>
          <a:off x="0" y="0"/>
          <a:ext cx="0" cy="0"/>
          <a:chOff x="0" y="0"/>
          <a:chExt cx="0" cy="0"/>
        </a:xfrm>
      </p:grpSpPr>
      <p:sp>
        <p:nvSpPr>
          <p:cNvPr id="337" name="Google Shape;337;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38" name="Shape 338"/>
        <p:cNvGrpSpPr/>
        <p:nvPr/>
      </p:nvGrpSpPr>
      <p:grpSpPr>
        <a:xfrm>
          <a:off x="0" y="0"/>
          <a:ext cx="0" cy="0"/>
          <a:chOff x="0" y="0"/>
          <a:chExt cx="0" cy="0"/>
        </a:xfrm>
      </p:grpSpPr>
      <p:sp>
        <p:nvSpPr>
          <p:cNvPr id="339" name="Google Shape;33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40" name="Google Shape;34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41" name="Shape 341"/>
        <p:cNvGrpSpPr/>
        <p:nvPr/>
      </p:nvGrpSpPr>
      <p:grpSpPr>
        <a:xfrm>
          <a:off x="0" y="0"/>
          <a:ext cx="0" cy="0"/>
          <a:chOff x="0" y="0"/>
          <a:chExt cx="0" cy="0"/>
        </a:xfrm>
      </p:grpSpPr>
      <p:sp>
        <p:nvSpPr>
          <p:cNvPr id="342" name="Google Shape;3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43" name="Google Shape;343;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44" name="Google Shape;344;p23"/>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5" name="Shape 345"/>
        <p:cNvGrpSpPr/>
        <p:nvPr/>
      </p:nvGrpSpPr>
      <p:grpSpPr>
        <a:xfrm>
          <a:off x="0" y="0"/>
          <a:ext cx="0" cy="0"/>
          <a:chOff x="0" y="0"/>
          <a:chExt cx="0" cy="0"/>
        </a:xfrm>
      </p:grpSpPr>
      <p:sp>
        <p:nvSpPr>
          <p:cNvPr id="346" name="Google Shape;34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47" name="Shape 347"/>
        <p:cNvGrpSpPr/>
        <p:nvPr/>
      </p:nvGrpSpPr>
      <p:grpSpPr>
        <a:xfrm>
          <a:off x="0" y="0"/>
          <a:ext cx="0" cy="0"/>
          <a:chOff x="0" y="0"/>
          <a:chExt cx="0" cy="0"/>
        </a:xfrm>
      </p:grpSpPr>
      <p:sp>
        <p:nvSpPr>
          <p:cNvPr id="348" name="Google Shape;348;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9" name="Google Shape;349;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50" name="Shape 350"/>
        <p:cNvGrpSpPr/>
        <p:nvPr/>
      </p:nvGrpSpPr>
      <p:grpSpPr>
        <a:xfrm>
          <a:off x="0" y="0"/>
          <a:ext cx="0" cy="0"/>
          <a:chOff x="0" y="0"/>
          <a:chExt cx="0" cy="0"/>
        </a:xfrm>
      </p:grpSpPr>
      <p:sp>
        <p:nvSpPr>
          <p:cNvPr id="351" name="Google Shape;351;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52" name="Shape 352"/>
        <p:cNvGrpSpPr/>
        <p:nvPr/>
      </p:nvGrpSpPr>
      <p:grpSpPr>
        <a:xfrm>
          <a:off x="0" y="0"/>
          <a:ext cx="0" cy="0"/>
          <a:chOff x="0" y="0"/>
          <a:chExt cx="0" cy="0"/>
        </a:xfrm>
      </p:grpSpPr>
      <p:sp>
        <p:nvSpPr>
          <p:cNvPr id="353" name="Google Shape;353;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4" name="Google Shape;354;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55" name="Google Shape;355;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56" name="Shape 356"/>
        <p:cNvGrpSpPr/>
        <p:nvPr/>
      </p:nvGrpSpPr>
      <p:grpSpPr>
        <a:xfrm>
          <a:off x="0" y="0"/>
          <a:ext cx="0" cy="0"/>
          <a:chOff x="0" y="0"/>
          <a:chExt cx="0" cy="0"/>
        </a:xfrm>
      </p:grpSpPr>
      <p:sp>
        <p:nvSpPr>
          <p:cNvPr id="357" name="Google Shape;357;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58" name="Shape 358"/>
        <p:cNvGrpSpPr/>
        <p:nvPr/>
      </p:nvGrpSpPr>
      <p:grpSpPr>
        <a:xfrm>
          <a:off x="0" y="0"/>
          <a:ext cx="0" cy="0"/>
          <a:chOff x="0" y="0"/>
          <a:chExt cx="0" cy="0"/>
        </a:xfrm>
      </p:grpSpPr>
      <p:sp>
        <p:nvSpPr>
          <p:cNvPr id="359" name="Google Shape;359;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0" name="Google Shape;360;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1" name="Shape 3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values">
  <p:cSld name="BLANK_1_1_1_1">
    <p:spTree>
      <p:nvGrpSpPr>
        <p:cNvPr id="33" name="Shape 33"/>
        <p:cNvGrpSpPr/>
        <p:nvPr/>
      </p:nvGrpSpPr>
      <p:grpSpPr>
        <a:xfrm>
          <a:off x="0" y="0"/>
          <a:ext cx="0" cy="0"/>
          <a:chOff x="0" y="0"/>
          <a:chExt cx="0" cy="0"/>
        </a:xfrm>
      </p:grpSpPr>
      <p:sp>
        <p:nvSpPr>
          <p:cNvPr id="34" name="Google Shape;34;p4"/>
          <p:cNvSpPr txBox="1"/>
          <p:nvPr>
            <p:ph idx="1"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35" name="Google Shape;35;p4"/>
          <p:cNvSpPr txBox="1"/>
          <p:nvPr>
            <p:ph type="title"/>
          </p:nvPr>
        </p:nvSpPr>
        <p:spPr>
          <a:xfrm>
            <a:off x="228600" y="613525"/>
            <a:ext cx="7223400" cy="4221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2400">
                <a:solidFill>
                  <a:schemeClr val="dk2"/>
                </a:solidFill>
              </a:defRPr>
            </a:lvl1pPr>
            <a:lvl2pPr lvl="1">
              <a:lnSpc>
                <a:spcPct val="85000"/>
              </a:lnSpc>
              <a:spcBef>
                <a:spcPts val="0"/>
              </a:spcBef>
              <a:spcAft>
                <a:spcPts val="0"/>
              </a:spcAft>
              <a:buNone/>
              <a:defRPr sz="2400">
                <a:solidFill>
                  <a:schemeClr val="dk2"/>
                </a:solidFill>
              </a:defRPr>
            </a:lvl2pPr>
            <a:lvl3pPr lvl="2">
              <a:lnSpc>
                <a:spcPct val="85000"/>
              </a:lnSpc>
              <a:spcBef>
                <a:spcPts val="0"/>
              </a:spcBef>
              <a:spcAft>
                <a:spcPts val="0"/>
              </a:spcAft>
              <a:buNone/>
              <a:defRPr sz="2400">
                <a:solidFill>
                  <a:schemeClr val="dk2"/>
                </a:solidFill>
              </a:defRPr>
            </a:lvl3pPr>
            <a:lvl4pPr lvl="3">
              <a:lnSpc>
                <a:spcPct val="85000"/>
              </a:lnSpc>
              <a:spcBef>
                <a:spcPts val="0"/>
              </a:spcBef>
              <a:spcAft>
                <a:spcPts val="0"/>
              </a:spcAft>
              <a:buNone/>
              <a:defRPr sz="2400">
                <a:solidFill>
                  <a:schemeClr val="dk2"/>
                </a:solidFill>
              </a:defRPr>
            </a:lvl4pPr>
            <a:lvl5pPr lvl="4">
              <a:lnSpc>
                <a:spcPct val="85000"/>
              </a:lnSpc>
              <a:spcBef>
                <a:spcPts val="0"/>
              </a:spcBef>
              <a:spcAft>
                <a:spcPts val="0"/>
              </a:spcAft>
              <a:buNone/>
              <a:defRPr sz="2400">
                <a:solidFill>
                  <a:schemeClr val="dk2"/>
                </a:solidFill>
              </a:defRPr>
            </a:lvl5pPr>
            <a:lvl6pPr lvl="5">
              <a:lnSpc>
                <a:spcPct val="85000"/>
              </a:lnSpc>
              <a:spcBef>
                <a:spcPts val="0"/>
              </a:spcBef>
              <a:spcAft>
                <a:spcPts val="0"/>
              </a:spcAft>
              <a:buNone/>
              <a:defRPr sz="2400">
                <a:solidFill>
                  <a:schemeClr val="dk2"/>
                </a:solidFill>
              </a:defRPr>
            </a:lvl6pPr>
            <a:lvl7pPr lvl="6">
              <a:lnSpc>
                <a:spcPct val="85000"/>
              </a:lnSpc>
              <a:spcBef>
                <a:spcPts val="0"/>
              </a:spcBef>
              <a:spcAft>
                <a:spcPts val="0"/>
              </a:spcAft>
              <a:buNone/>
              <a:defRPr sz="2400">
                <a:solidFill>
                  <a:schemeClr val="dk2"/>
                </a:solidFill>
              </a:defRPr>
            </a:lvl7pPr>
            <a:lvl8pPr lvl="7">
              <a:lnSpc>
                <a:spcPct val="85000"/>
              </a:lnSpc>
              <a:spcBef>
                <a:spcPts val="0"/>
              </a:spcBef>
              <a:spcAft>
                <a:spcPts val="0"/>
              </a:spcAft>
              <a:buNone/>
              <a:defRPr sz="2400">
                <a:solidFill>
                  <a:schemeClr val="dk2"/>
                </a:solidFill>
              </a:defRPr>
            </a:lvl8pPr>
            <a:lvl9pPr lvl="8">
              <a:lnSpc>
                <a:spcPct val="85000"/>
              </a:lnSpc>
              <a:spcBef>
                <a:spcPts val="0"/>
              </a:spcBef>
              <a:spcAft>
                <a:spcPts val="0"/>
              </a:spcAft>
              <a:buNone/>
              <a:defRPr sz="2400">
                <a:solidFill>
                  <a:schemeClr val="dk2"/>
                </a:solidFill>
              </a:defRPr>
            </a:lvl9pPr>
          </a:lstStyle>
          <a:p/>
        </p:txBody>
      </p:sp>
      <p:sp>
        <p:nvSpPr>
          <p:cNvPr id="36" name="Google Shape;36;p4"/>
          <p:cNvSpPr txBox="1"/>
          <p:nvPr>
            <p:ph idx="2"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7" name="Google Shape;37;p4"/>
          <p:cNvSpPr txBox="1"/>
          <p:nvPr>
            <p:ph idx="3"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8" name="Google Shape;38;p4"/>
          <p:cNvSpPr txBox="1"/>
          <p:nvPr>
            <p:ph idx="4"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39" name="Google Shape;39;p4"/>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0" name="Google Shape;40;p4"/>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41" name="Google Shape;41;p4"/>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42" name="Google Shape;42;p4"/>
          <p:cNvSpPr txBox="1"/>
          <p:nvPr>
            <p:ph idx="5" type="subTitle"/>
          </p:nvPr>
        </p:nvSpPr>
        <p:spPr>
          <a:xfrm>
            <a:off x="254625"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3" name="Google Shape;43;p4"/>
          <p:cNvSpPr txBox="1"/>
          <p:nvPr>
            <p:ph idx="6" type="subTitle"/>
          </p:nvPr>
        </p:nvSpPr>
        <p:spPr>
          <a:xfrm>
            <a:off x="3275850"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4" name="Google Shape;44;p4"/>
          <p:cNvSpPr txBox="1"/>
          <p:nvPr>
            <p:ph idx="7" type="subTitle"/>
          </p:nvPr>
        </p:nvSpPr>
        <p:spPr>
          <a:xfrm>
            <a:off x="6215463" y="1638300"/>
            <a:ext cx="1128900" cy="1188300"/>
          </a:xfrm>
          <a:prstGeom prst="rect">
            <a:avLst/>
          </a:prstGeom>
        </p:spPr>
        <p:txBody>
          <a:bodyPr anchorCtr="0" anchor="t" bIns="91425" lIns="0" spcFirstLastPara="1" rIns="91425" wrap="square" tIns="0">
            <a:noAutofit/>
          </a:bodyPr>
          <a:lstStyle>
            <a:lvl1pPr lvl="0">
              <a:spcBef>
                <a:spcPts val="0"/>
              </a:spcBef>
              <a:spcAft>
                <a:spcPts val="0"/>
              </a:spcAft>
              <a:buClr>
                <a:schemeClr val="accent3"/>
              </a:buClr>
              <a:buSzPts val="4800"/>
              <a:buFont typeface="Urbanist"/>
              <a:buNone/>
              <a:defRPr sz="4800">
                <a:solidFill>
                  <a:schemeClr val="accent3"/>
                </a:solidFill>
              </a:defRPr>
            </a:lvl1pPr>
            <a:lvl2pPr lvl="1">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2pPr>
            <a:lvl3pPr lvl="2">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3pPr>
            <a:lvl4pPr lvl="3">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4pPr>
            <a:lvl5pPr lvl="4">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5pPr>
            <a:lvl6pPr lvl="5">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6pPr>
            <a:lvl7pPr lvl="6">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7pPr>
            <a:lvl8pPr lvl="7">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8pPr>
            <a:lvl9pPr lvl="8">
              <a:spcBef>
                <a:spcPts val="0"/>
              </a:spcBef>
              <a:spcAft>
                <a:spcPts val="0"/>
              </a:spcAft>
              <a:buClr>
                <a:schemeClr val="accent3"/>
              </a:buClr>
              <a:buSzPts val="4800"/>
              <a:buFont typeface="Urbanist"/>
              <a:buNone/>
              <a:defRPr sz="4800">
                <a:solidFill>
                  <a:schemeClr val="accent3"/>
                </a:solidFill>
                <a:latin typeface="Urbanist"/>
                <a:ea typeface="Urbanist"/>
                <a:cs typeface="Urbanist"/>
                <a:sym typeface="Urbanist"/>
              </a:defRPr>
            </a:lvl9pPr>
          </a:lstStyle>
          <a:p/>
        </p:txBody>
      </p:sp>
      <p:sp>
        <p:nvSpPr>
          <p:cNvPr id="45" name="Google Shape;45;p4"/>
          <p:cNvSpPr txBox="1"/>
          <p:nvPr>
            <p:ph idx="8" type="body"/>
          </p:nvPr>
        </p:nvSpPr>
        <p:spPr>
          <a:xfrm>
            <a:off x="288575"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46" name="Google Shape;46;p4"/>
          <p:cNvSpPr txBox="1"/>
          <p:nvPr>
            <p:ph idx="9" type="body"/>
          </p:nvPr>
        </p:nvSpPr>
        <p:spPr>
          <a:xfrm>
            <a:off x="6121413"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47" name="Google Shape;47;p4"/>
          <p:cNvSpPr txBox="1"/>
          <p:nvPr>
            <p:ph idx="13" type="body"/>
          </p:nvPr>
        </p:nvSpPr>
        <p:spPr>
          <a:xfrm>
            <a:off x="3192450" y="3386400"/>
            <a:ext cx="2665200" cy="11883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62" name="Shape 362"/>
        <p:cNvGrpSpPr/>
        <p:nvPr/>
      </p:nvGrpSpPr>
      <p:grpSpPr>
        <a:xfrm>
          <a:off x="0" y="0"/>
          <a:ext cx="0" cy="0"/>
          <a:chOff x="0" y="0"/>
          <a:chExt cx="0" cy="0"/>
        </a:xfrm>
      </p:grpSpPr>
      <p:sp>
        <p:nvSpPr>
          <p:cNvPr id="363" name="Google Shape;363;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4" name="Google Shape;364;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5" name="Google Shape;365;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6" name="Google Shape;366;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7" name="Google Shape;367;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8" name="Google Shape;368;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9" name="Google Shape;369;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370" name="Shape 370"/>
        <p:cNvGrpSpPr/>
        <p:nvPr/>
      </p:nvGrpSpPr>
      <p:grpSpPr>
        <a:xfrm>
          <a:off x="0" y="0"/>
          <a:ext cx="0" cy="0"/>
          <a:chOff x="0" y="0"/>
          <a:chExt cx="0" cy="0"/>
        </a:xfrm>
      </p:grpSpPr>
      <p:sp>
        <p:nvSpPr>
          <p:cNvPr id="371" name="Google Shape;37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2" name="Google Shape;372;p32"/>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73" name="Google Shape;373;p32"/>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374" name="Shape 374"/>
        <p:cNvGrpSpPr/>
        <p:nvPr/>
      </p:nvGrpSpPr>
      <p:grpSpPr>
        <a:xfrm>
          <a:off x="0" y="0"/>
          <a:ext cx="0" cy="0"/>
          <a:chOff x="0" y="0"/>
          <a:chExt cx="0" cy="0"/>
        </a:xfrm>
      </p:grpSpPr>
      <p:sp>
        <p:nvSpPr>
          <p:cNvPr id="375" name="Google Shape;375;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6" name="Google Shape;376;p33"/>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77" name="Google Shape;377;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8" name="Google Shape;378;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79" name="Google Shape;379;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380" name="Shape 380"/>
        <p:cNvGrpSpPr/>
        <p:nvPr/>
      </p:nvGrpSpPr>
      <p:grpSpPr>
        <a:xfrm>
          <a:off x="0" y="0"/>
          <a:ext cx="0" cy="0"/>
          <a:chOff x="0" y="0"/>
          <a:chExt cx="0" cy="0"/>
        </a:xfrm>
      </p:grpSpPr>
      <p:sp>
        <p:nvSpPr>
          <p:cNvPr id="381" name="Google Shape;381;p34"/>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82" name="Google Shape;382;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3" name="Google Shape;383;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4" name="Google Shape;384;p34"/>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5" name="Google Shape;385;p34"/>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6" name="Google Shape;386;p34"/>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7" name="Google Shape;387;p34"/>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388" name="Shape 388"/>
        <p:cNvGrpSpPr/>
        <p:nvPr/>
      </p:nvGrpSpPr>
      <p:grpSpPr>
        <a:xfrm>
          <a:off x="0" y="0"/>
          <a:ext cx="0" cy="0"/>
          <a:chOff x="0" y="0"/>
          <a:chExt cx="0" cy="0"/>
        </a:xfrm>
      </p:grpSpPr>
      <p:sp>
        <p:nvSpPr>
          <p:cNvPr id="389" name="Google Shape;389;p35"/>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90" name="Google Shape;390;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1" name="Google Shape;391;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2" name="Google Shape;392;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93" name="Google Shape;393;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4" name="Google Shape;394;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5" name="Google Shape;395;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398" name="Shape 398"/>
        <p:cNvGrpSpPr/>
        <p:nvPr/>
      </p:nvGrpSpPr>
      <p:grpSpPr>
        <a:xfrm>
          <a:off x="0" y="0"/>
          <a:ext cx="0" cy="0"/>
          <a:chOff x="0" y="0"/>
          <a:chExt cx="0" cy="0"/>
        </a:xfrm>
      </p:grpSpPr>
      <p:sp>
        <p:nvSpPr>
          <p:cNvPr id="399" name="Google Shape;399;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0" name="Google Shape;400;p3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01" name="Shape 401"/>
        <p:cNvGrpSpPr/>
        <p:nvPr/>
      </p:nvGrpSpPr>
      <p:grpSpPr>
        <a:xfrm>
          <a:off x="0" y="0"/>
          <a:ext cx="0" cy="0"/>
          <a:chOff x="0" y="0"/>
          <a:chExt cx="0" cy="0"/>
        </a:xfrm>
      </p:grpSpPr>
      <p:sp>
        <p:nvSpPr>
          <p:cNvPr id="402" name="Google Shape;402;p37"/>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3" name="Google Shape;403;p37"/>
          <p:cNvSpPr/>
          <p:nvPr>
            <p:ph idx="2" type="pic"/>
          </p:nvPr>
        </p:nvSpPr>
        <p:spPr>
          <a:xfrm>
            <a:off x="4804825" y="1133300"/>
            <a:ext cx="4027500" cy="2392800"/>
          </a:xfrm>
          <a:prstGeom prst="rect">
            <a:avLst/>
          </a:prstGeom>
          <a:noFill/>
          <a:ln>
            <a:noFill/>
          </a:ln>
        </p:spPr>
      </p:sp>
      <p:sp>
        <p:nvSpPr>
          <p:cNvPr id="404" name="Google Shape;404;p37"/>
          <p:cNvSpPr/>
          <p:nvPr>
            <p:ph idx="3" type="pic"/>
          </p:nvPr>
        </p:nvSpPr>
        <p:spPr>
          <a:xfrm>
            <a:off x="311725" y="1133300"/>
            <a:ext cx="4027500" cy="2392800"/>
          </a:xfrm>
          <a:prstGeom prst="rect">
            <a:avLst/>
          </a:prstGeom>
          <a:noFill/>
          <a:ln>
            <a:noFill/>
          </a:ln>
        </p:spPr>
      </p:sp>
      <p:sp>
        <p:nvSpPr>
          <p:cNvPr id="405" name="Google Shape;405;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6" name="Google Shape;40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7" name="Google Shape;407;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08" name="Google Shape;408;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09" name="Shape 409"/>
        <p:cNvGrpSpPr/>
        <p:nvPr/>
      </p:nvGrpSpPr>
      <p:grpSpPr>
        <a:xfrm>
          <a:off x="0" y="0"/>
          <a:ext cx="0" cy="0"/>
          <a:chOff x="0" y="0"/>
          <a:chExt cx="0" cy="0"/>
        </a:xfrm>
      </p:grpSpPr>
      <p:sp>
        <p:nvSpPr>
          <p:cNvPr id="410" name="Google Shape;410;p38"/>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11" name="Google Shape;411;p38"/>
          <p:cNvSpPr/>
          <p:nvPr>
            <p:ph idx="2" type="pic"/>
          </p:nvPr>
        </p:nvSpPr>
        <p:spPr>
          <a:xfrm>
            <a:off x="6205225" y="1128325"/>
            <a:ext cx="2627100" cy="2273100"/>
          </a:xfrm>
          <a:prstGeom prst="rect">
            <a:avLst/>
          </a:prstGeom>
          <a:noFill/>
          <a:ln>
            <a:noFill/>
          </a:ln>
        </p:spPr>
      </p:sp>
      <p:sp>
        <p:nvSpPr>
          <p:cNvPr id="412" name="Google Shape;412;p38"/>
          <p:cNvSpPr/>
          <p:nvPr>
            <p:ph idx="3" type="pic"/>
          </p:nvPr>
        </p:nvSpPr>
        <p:spPr>
          <a:xfrm>
            <a:off x="311725" y="1128325"/>
            <a:ext cx="2627100" cy="2273100"/>
          </a:xfrm>
          <a:prstGeom prst="rect">
            <a:avLst/>
          </a:prstGeom>
          <a:noFill/>
          <a:ln>
            <a:noFill/>
          </a:ln>
        </p:spPr>
      </p:sp>
      <p:sp>
        <p:nvSpPr>
          <p:cNvPr id="413" name="Google Shape;413;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4" name="Google Shape;414;p38"/>
          <p:cNvSpPr/>
          <p:nvPr>
            <p:ph idx="5" type="pic"/>
          </p:nvPr>
        </p:nvSpPr>
        <p:spPr>
          <a:xfrm>
            <a:off x="3255250" y="1128325"/>
            <a:ext cx="2627100" cy="2273100"/>
          </a:xfrm>
          <a:prstGeom prst="rect">
            <a:avLst/>
          </a:prstGeom>
          <a:noFill/>
          <a:ln>
            <a:noFill/>
          </a:ln>
        </p:spPr>
      </p:sp>
      <p:sp>
        <p:nvSpPr>
          <p:cNvPr id="415" name="Google Shape;415;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6" name="Google Shape;41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7" name="Google Shape;417;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18" name="Google Shape;418;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19" name="Google Shape;419;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20" name="Shape 420"/>
        <p:cNvGrpSpPr/>
        <p:nvPr/>
      </p:nvGrpSpPr>
      <p:grpSpPr>
        <a:xfrm>
          <a:off x="0" y="0"/>
          <a:ext cx="0" cy="0"/>
          <a:chOff x="0" y="0"/>
          <a:chExt cx="0" cy="0"/>
        </a:xfrm>
      </p:grpSpPr>
      <p:sp>
        <p:nvSpPr>
          <p:cNvPr id="421" name="Google Shape;421;p39"/>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22" name="Shape 422"/>
        <p:cNvGrpSpPr/>
        <p:nvPr/>
      </p:nvGrpSpPr>
      <p:grpSpPr>
        <a:xfrm>
          <a:off x="0" y="0"/>
          <a:ext cx="0" cy="0"/>
          <a:chOff x="0" y="0"/>
          <a:chExt cx="0" cy="0"/>
        </a:xfrm>
      </p:grpSpPr>
      <p:sp>
        <p:nvSpPr>
          <p:cNvPr id="423" name="Google Shape;423;p40"/>
          <p:cNvSpPr/>
          <p:nvPr>
            <p:ph idx="2" type="pic"/>
          </p:nvPr>
        </p:nvSpPr>
        <p:spPr>
          <a:xfrm>
            <a:off x="3389600" y="118913"/>
            <a:ext cx="1643700" cy="1535100"/>
          </a:xfrm>
          <a:prstGeom prst="rect">
            <a:avLst/>
          </a:prstGeom>
          <a:noFill/>
          <a:ln>
            <a:noFill/>
          </a:ln>
        </p:spPr>
      </p:sp>
      <p:sp>
        <p:nvSpPr>
          <p:cNvPr id="424" name="Google Shape;424;p40"/>
          <p:cNvSpPr/>
          <p:nvPr>
            <p:ph idx="3" type="pic"/>
          </p:nvPr>
        </p:nvSpPr>
        <p:spPr>
          <a:xfrm>
            <a:off x="5195935" y="118913"/>
            <a:ext cx="1643700" cy="1535100"/>
          </a:xfrm>
          <a:prstGeom prst="rect">
            <a:avLst/>
          </a:prstGeom>
          <a:noFill/>
          <a:ln>
            <a:noFill/>
          </a:ln>
        </p:spPr>
      </p:sp>
      <p:sp>
        <p:nvSpPr>
          <p:cNvPr id="425" name="Google Shape;425;p40"/>
          <p:cNvSpPr/>
          <p:nvPr>
            <p:ph idx="4" type="pic"/>
          </p:nvPr>
        </p:nvSpPr>
        <p:spPr>
          <a:xfrm>
            <a:off x="7002270" y="118913"/>
            <a:ext cx="1643700" cy="1535100"/>
          </a:xfrm>
          <a:prstGeom prst="rect">
            <a:avLst/>
          </a:prstGeom>
          <a:noFill/>
          <a:ln>
            <a:noFill/>
          </a:ln>
        </p:spPr>
      </p:sp>
      <p:sp>
        <p:nvSpPr>
          <p:cNvPr id="426" name="Google Shape;426;p40"/>
          <p:cNvSpPr/>
          <p:nvPr>
            <p:ph idx="5" type="pic"/>
          </p:nvPr>
        </p:nvSpPr>
        <p:spPr>
          <a:xfrm>
            <a:off x="3389588" y="1804212"/>
            <a:ext cx="1643700" cy="1535100"/>
          </a:xfrm>
          <a:prstGeom prst="rect">
            <a:avLst/>
          </a:prstGeom>
          <a:noFill/>
          <a:ln>
            <a:noFill/>
          </a:ln>
        </p:spPr>
      </p:sp>
      <p:sp>
        <p:nvSpPr>
          <p:cNvPr id="427" name="Google Shape;427;p40"/>
          <p:cNvSpPr/>
          <p:nvPr>
            <p:ph idx="6" type="pic"/>
          </p:nvPr>
        </p:nvSpPr>
        <p:spPr>
          <a:xfrm>
            <a:off x="5195922" y="1804212"/>
            <a:ext cx="1643700" cy="1535100"/>
          </a:xfrm>
          <a:prstGeom prst="rect">
            <a:avLst/>
          </a:prstGeom>
          <a:noFill/>
          <a:ln>
            <a:noFill/>
          </a:ln>
        </p:spPr>
      </p:sp>
      <p:sp>
        <p:nvSpPr>
          <p:cNvPr id="428" name="Google Shape;428;p40"/>
          <p:cNvSpPr/>
          <p:nvPr>
            <p:ph idx="7" type="pic"/>
          </p:nvPr>
        </p:nvSpPr>
        <p:spPr>
          <a:xfrm>
            <a:off x="7002257" y="1804212"/>
            <a:ext cx="1643700" cy="1535100"/>
          </a:xfrm>
          <a:prstGeom prst="rect">
            <a:avLst/>
          </a:prstGeom>
          <a:noFill/>
          <a:ln>
            <a:noFill/>
          </a:ln>
        </p:spPr>
      </p:sp>
      <p:sp>
        <p:nvSpPr>
          <p:cNvPr id="429" name="Google Shape;429;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30" name="Google Shape;430;p40"/>
          <p:cNvSpPr/>
          <p:nvPr>
            <p:ph idx="8" type="pic"/>
          </p:nvPr>
        </p:nvSpPr>
        <p:spPr>
          <a:xfrm>
            <a:off x="3389588" y="3489487"/>
            <a:ext cx="1643700" cy="1535100"/>
          </a:xfrm>
          <a:prstGeom prst="rect">
            <a:avLst/>
          </a:prstGeom>
          <a:noFill/>
          <a:ln>
            <a:noFill/>
          </a:ln>
        </p:spPr>
      </p:sp>
      <p:sp>
        <p:nvSpPr>
          <p:cNvPr id="431" name="Google Shape;431;p40"/>
          <p:cNvSpPr/>
          <p:nvPr>
            <p:ph idx="9" type="pic"/>
          </p:nvPr>
        </p:nvSpPr>
        <p:spPr>
          <a:xfrm>
            <a:off x="5195922" y="3489487"/>
            <a:ext cx="1643700" cy="1535100"/>
          </a:xfrm>
          <a:prstGeom prst="rect">
            <a:avLst/>
          </a:prstGeom>
          <a:noFill/>
          <a:ln>
            <a:noFill/>
          </a:ln>
        </p:spPr>
      </p:sp>
      <p:sp>
        <p:nvSpPr>
          <p:cNvPr id="432" name="Google Shape;432;p4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nd image ALT 2">
  <p:cSld name="CUSTOM_3">
    <p:spTree>
      <p:nvGrpSpPr>
        <p:cNvPr id="48" name="Shape 48"/>
        <p:cNvGrpSpPr/>
        <p:nvPr/>
      </p:nvGrpSpPr>
      <p:grpSpPr>
        <a:xfrm>
          <a:off x="0" y="0"/>
          <a:ext cx="0" cy="0"/>
          <a:chOff x="0" y="0"/>
          <a:chExt cx="0" cy="0"/>
        </a:xfrm>
      </p:grpSpPr>
      <p:sp>
        <p:nvSpPr>
          <p:cNvPr id="49" name="Google Shape;49;p5"/>
          <p:cNvSpPr/>
          <p:nvPr>
            <p:ph idx="2" type="pic"/>
          </p:nvPr>
        </p:nvSpPr>
        <p:spPr>
          <a:xfrm>
            <a:off x="246150" y="237650"/>
            <a:ext cx="4196400" cy="4438200"/>
          </a:xfrm>
          <a:prstGeom prst="rect">
            <a:avLst/>
          </a:prstGeom>
          <a:noFill/>
          <a:ln>
            <a:noFill/>
          </a:ln>
        </p:spPr>
      </p:sp>
      <p:sp>
        <p:nvSpPr>
          <p:cNvPr id="50" name="Google Shape;50;p5"/>
          <p:cNvSpPr txBox="1"/>
          <p:nvPr>
            <p:ph type="title"/>
          </p:nvPr>
        </p:nvSpPr>
        <p:spPr>
          <a:xfrm>
            <a:off x="4591800" y="304700"/>
            <a:ext cx="3861900" cy="1920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3000"/>
              <a:buFont typeface="Urbanist"/>
              <a:buNone/>
              <a:defRPr>
                <a:latin typeface="Urbanist"/>
                <a:ea typeface="Urbanist"/>
                <a:cs typeface="Urbanist"/>
                <a:sym typeface="Urbanist"/>
              </a:defRPr>
            </a:lvl1pPr>
            <a:lvl2pPr lvl="1">
              <a:spcBef>
                <a:spcPts val="0"/>
              </a:spcBef>
              <a:spcAft>
                <a:spcPts val="0"/>
              </a:spcAft>
              <a:buClr>
                <a:schemeClr val="lt1"/>
              </a:buClr>
              <a:buSzPts val="3000"/>
              <a:buNone/>
              <a:defRPr/>
            </a:lvl2pPr>
            <a:lvl3pPr lvl="2">
              <a:spcBef>
                <a:spcPts val="0"/>
              </a:spcBef>
              <a:spcAft>
                <a:spcPts val="0"/>
              </a:spcAft>
              <a:buClr>
                <a:schemeClr val="lt1"/>
              </a:buClr>
              <a:buSzPts val="3000"/>
              <a:buNone/>
              <a:defRPr/>
            </a:lvl3pPr>
            <a:lvl4pPr lvl="3">
              <a:spcBef>
                <a:spcPts val="0"/>
              </a:spcBef>
              <a:spcAft>
                <a:spcPts val="0"/>
              </a:spcAft>
              <a:buClr>
                <a:schemeClr val="lt1"/>
              </a:buClr>
              <a:buSzPts val="3000"/>
              <a:buNone/>
              <a:defRPr/>
            </a:lvl4pPr>
            <a:lvl5pPr lvl="4">
              <a:spcBef>
                <a:spcPts val="0"/>
              </a:spcBef>
              <a:spcAft>
                <a:spcPts val="0"/>
              </a:spcAft>
              <a:buClr>
                <a:schemeClr val="lt1"/>
              </a:buClr>
              <a:buSzPts val="3000"/>
              <a:buNone/>
              <a:defRPr/>
            </a:lvl5pPr>
            <a:lvl6pPr lvl="5">
              <a:spcBef>
                <a:spcPts val="0"/>
              </a:spcBef>
              <a:spcAft>
                <a:spcPts val="0"/>
              </a:spcAft>
              <a:buClr>
                <a:schemeClr val="lt1"/>
              </a:buClr>
              <a:buSzPts val="3000"/>
              <a:buNone/>
              <a:defRPr/>
            </a:lvl6pPr>
            <a:lvl7pPr lvl="6">
              <a:spcBef>
                <a:spcPts val="0"/>
              </a:spcBef>
              <a:spcAft>
                <a:spcPts val="0"/>
              </a:spcAft>
              <a:buClr>
                <a:schemeClr val="lt1"/>
              </a:buClr>
              <a:buSzPts val="3000"/>
              <a:buNone/>
              <a:defRPr/>
            </a:lvl7pPr>
            <a:lvl8pPr lvl="7">
              <a:spcBef>
                <a:spcPts val="0"/>
              </a:spcBef>
              <a:spcAft>
                <a:spcPts val="0"/>
              </a:spcAft>
              <a:buClr>
                <a:schemeClr val="lt1"/>
              </a:buClr>
              <a:buSzPts val="3000"/>
              <a:buNone/>
              <a:defRPr/>
            </a:lvl8pPr>
            <a:lvl9pPr lvl="8">
              <a:spcBef>
                <a:spcPts val="0"/>
              </a:spcBef>
              <a:spcAft>
                <a:spcPts val="0"/>
              </a:spcAft>
              <a:buClr>
                <a:schemeClr val="lt1"/>
              </a:buClr>
              <a:buSzPts val="3000"/>
              <a:buNone/>
              <a:defRPr/>
            </a:lvl9pPr>
          </a:lstStyle>
          <a:p/>
        </p:txBody>
      </p:sp>
      <p:sp>
        <p:nvSpPr>
          <p:cNvPr id="51" name="Google Shape;51;p5"/>
          <p:cNvSpPr txBox="1"/>
          <p:nvPr>
            <p:ph idx="3" type="title"/>
          </p:nvPr>
        </p:nvSpPr>
        <p:spPr>
          <a:xfrm>
            <a:off x="4591800" y="738425"/>
            <a:ext cx="4290000" cy="2051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800"/>
              <a:buNone/>
              <a:defRPr sz="3400"/>
            </a:lvl1pPr>
            <a:lvl2pPr lvl="1">
              <a:spcBef>
                <a:spcPts val="0"/>
              </a:spcBef>
              <a:spcAft>
                <a:spcPts val="0"/>
              </a:spcAft>
              <a:buClr>
                <a:schemeClr val="lt1"/>
              </a:buClr>
              <a:buSzPts val="3000"/>
              <a:buNone/>
              <a:defRPr/>
            </a:lvl2pPr>
            <a:lvl3pPr lvl="2">
              <a:spcBef>
                <a:spcPts val="0"/>
              </a:spcBef>
              <a:spcAft>
                <a:spcPts val="0"/>
              </a:spcAft>
              <a:buClr>
                <a:schemeClr val="lt1"/>
              </a:buClr>
              <a:buSzPts val="3000"/>
              <a:buNone/>
              <a:defRPr/>
            </a:lvl3pPr>
            <a:lvl4pPr lvl="3">
              <a:spcBef>
                <a:spcPts val="0"/>
              </a:spcBef>
              <a:spcAft>
                <a:spcPts val="0"/>
              </a:spcAft>
              <a:buClr>
                <a:schemeClr val="lt1"/>
              </a:buClr>
              <a:buSzPts val="3000"/>
              <a:buNone/>
              <a:defRPr/>
            </a:lvl4pPr>
            <a:lvl5pPr lvl="4">
              <a:spcBef>
                <a:spcPts val="0"/>
              </a:spcBef>
              <a:spcAft>
                <a:spcPts val="0"/>
              </a:spcAft>
              <a:buClr>
                <a:schemeClr val="lt1"/>
              </a:buClr>
              <a:buSzPts val="3000"/>
              <a:buNone/>
              <a:defRPr/>
            </a:lvl5pPr>
            <a:lvl6pPr lvl="5">
              <a:spcBef>
                <a:spcPts val="0"/>
              </a:spcBef>
              <a:spcAft>
                <a:spcPts val="0"/>
              </a:spcAft>
              <a:buClr>
                <a:schemeClr val="lt1"/>
              </a:buClr>
              <a:buSzPts val="3000"/>
              <a:buNone/>
              <a:defRPr/>
            </a:lvl6pPr>
            <a:lvl7pPr lvl="6">
              <a:spcBef>
                <a:spcPts val="0"/>
              </a:spcBef>
              <a:spcAft>
                <a:spcPts val="0"/>
              </a:spcAft>
              <a:buClr>
                <a:schemeClr val="lt1"/>
              </a:buClr>
              <a:buSzPts val="3000"/>
              <a:buNone/>
              <a:defRPr/>
            </a:lvl7pPr>
            <a:lvl8pPr lvl="7">
              <a:spcBef>
                <a:spcPts val="0"/>
              </a:spcBef>
              <a:spcAft>
                <a:spcPts val="0"/>
              </a:spcAft>
              <a:buClr>
                <a:schemeClr val="lt1"/>
              </a:buClr>
              <a:buSzPts val="3000"/>
              <a:buNone/>
              <a:defRPr/>
            </a:lvl8pPr>
            <a:lvl9pPr lvl="8">
              <a:spcBef>
                <a:spcPts val="0"/>
              </a:spcBef>
              <a:spcAft>
                <a:spcPts val="0"/>
              </a:spcAft>
              <a:buClr>
                <a:schemeClr val="lt1"/>
              </a:buClr>
              <a:buSzPts val="3000"/>
              <a:buNone/>
              <a:defRPr/>
            </a:lvl9pPr>
          </a:lstStyle>
          <a:p/>
        </p:txBody>
      </p:sp>
      <p:sp>
        <p:nvSpPr>
          <p:cNvPr id="52" name="Google Shape;52;p5"/>
          <p:cNvSpPr txBox="1"/>
          <p:nvPr>
            <p:ph idx="1" type="body"/>
          </p:nvPr>
        </p:nvSpPr>
        <p:spPr>
          <a:xfrm>
            <a:off x="4618950" y="2205375"/>
            <a:ext cx="4290000" cy="1629600"/>
          </a:xfrm>
          <a:prstGeom prst="rect">
            <a:avLst/>
          </a:prstGeom>
        </p:spPr>
        <p:txBody>
          <a:bodyPr anchorCtr="0" anchor="b" bIns="91425" lIns="0" spcFirstLastPara="1" rIns="91425" wrap="square" tIns="0">
            <a:noAutofit/>
          </a:bodyPr>
          <a:lstStyle>
            <a:lvl1pPr indent="-304800" lvl="0" marL="457200">
              <a:spcBef>
                <a:spcPts val="0"/>
              </a:spcBef>
              <a:spcAft>
                <a:spcPts val="0"/>
              </a:spcAft>
              <a:buClr>
                <a:schemeClr val="lt1"/>
              </a:buClr>
              <a:buSzPts val="1200"/>
              <a:buFont typeface="Urbanist"/>
              <a:buChar char="●"/>
              <a:defRPr/>
            </a:lvl1pPr>
            <a:lvl2pPr indent="-304800" lvl="1" marL="914400">
              <a:spcBef>
                <a:spcPts val="0"/>
              </a:spcBef>
              <a:spcAft>
                <a:spcPts val="0"/>
              </a:spcAft>
              <a:buClr>
                <a:schemeClr val="lt1"/>
              </a:buClr>
              <a:buSzPts val="1200"/>
              <a:buFont typeface="Urbanist"/>
              <a:buChar char="○"/>
              <a:defRPr/>
            </a:lvl2pPr>
            <a:lvl3pPr indent="-304800" lvl="2" marL="1371600">
              <a:spcBef>
                <a:spcPts val="0"/>
              </a:spcBef>
              <a:spcAft>
                <a:spcPts val="0"/>
              </a:spcAft>
              <a:buClr>
                <a:schemeClr val="lt1"/>
              </a:buClr>
              <a:buSzPts val="1200"/>
              <a:buFont typeface="Urbanist"/>
              <a:buChar char="■"/>
              <a:defRPr/>
            </a:lvl3pPr>
            <a:lvl4pPr indent="-304800" lvl="3" marL="1828800">
              <a:spcBef>
                <a:spcPts val="0"/>
              </a:spcBef>
              <a:spcAft>
                <a:spcPts val="0"/>
              </a:spcAft>
              <a:buClr>
                <a:schemeClr val="lt1"/>
              </a:buClr>
              <a:buSzPts val="1200"/>
              <a:buFont typeface="Urbanist"/>
              <a:buChar char="●"/>
              <a:defRPr/>
            </a:lvl4pPr>
            <a:lvl5pPr indent="-304800" lvl="4" marL="2286000">
              <a:spcBef>
                <a:spcPts val="0"/>
              </a:spcBef>
              <a:spcAft>
                <a:spcPts val="0"/>
              </a:spcAft>
              <a:buClr>
                <a:schemeClr val="lt1"/>
              </a:buClr>
              <a:buSzPts val="1200"/>
              <a:buFont typeface="Urbanist"/>
              <a:buChar char="○"/>
              <a:defRPr/>
            </a:lvl5pPr>
            <a:lvl6pPr indent="-304800" lvl="5" marL="2743200">
              <a:spcBef>
                <a:spcPts val="0"/>
              </a:spcBef>
              <a:spcAft>
                <a:spcPts val="0"/>
              </a:spcAft>
              <a:buClr>
                <a:schemeClr val="lt1"/>
              </a:buClr>
              <a:buSzPts val="1200"/>
              <a:buFont typeface="Urbanist"/>
              <a:buChar char="■"/>
              <a:defRPr/>
            </a:lvl6pPr>
            <a:lvl7pPr indent="-304800" lvl="6" marL="3200400">
              <a:spcBef>
                <a:spcPts val="0"/>
              </a:spcBef>
              <a:spcAft>
                <a:spcPts val="0"/>
              </a:spcAft>
              <a:buClr>
                <a:schemeClr val="lt1"/>
              </a:buClr>
              <a:buSzPts val="1200"/>
              <a:buFont typeface="Urbanist"/>
              <a:buChar char="●"/>
              <a:defRPr/>
            </a:lvl7pPr>
            <a:lvl8pPr indent="-304800" lvl="7" marL="3657600">
              <a:spcBef>
                <a:spcPts val="0"/>
              </a:spcBef>
              <a:spcAft>
                <a:spcPts val="0"/>
              </a:spcAft>
              <a:buClr>
                <a:schemeClr val="lt1"/>
              </a:buClr>
              <a:buSzPts val="1200"/>
              <a:buFont typeface="Urbanist"/>
              <a:buChar char="○"/>
              <a:defRPr/>
            </a:lvl8pPr>
            <a:lvl9pPr indent="-304800" lvl="8" marL="4114800">
              <a:spcBef>
                <a:spcPts val="0"/>
              </a:spcBef>
              <a:spcAft>
                <a:spcPts val="0"/>
              </a:spcAft>
              <a:buClr>
                <a:schemeClr val="lt1"/>
              </a:buClr>
              <a:buSzPts val="1200"/>
              <a:buFont typeface="Urbanist"/>
              <a:buChar char="■"/>
              <a:defRPr/>
            </a:lvl9pPr>
          </a:lstStyle>
          <a:p/>
        </p:txBody>
      </p:sp>
      <p:sp>
        <p:nvSpPr>
          <p:cNvPr id="53" name="Google Shape;53;p5"/>
          <p:cNvSpPr txBox="1"/>
          <p:nvPr>
            <p:ph idx="4"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4" name="Google Shape;54;p5"/>
          <p:cNvSpPr txBox="1"/>
          <p:nvPr>
            <p:ph idx="5"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5" name="Google Shape;55;p5"/>
          <p:cNvSpPr txBox="1"/>
          <p:nvPr>
            <p:ph idx="6"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6" name="Google Shape;56;p5"/>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7" name="Google Shape;57;p5"/>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58" name="Google Shape;58;p5"/>
          <p:cNvCxnSpPr/>
          <p:nvPr/>
        </p:nvCxnSpPr>
        <p:spPr>
          <a:xfrm>
            <a:off x="228600" y="226100"/>
            <a:ext cx="8687100" cy="0"/>
          </a:xfrm>
          <a:prstGeom prst="straightConnector1">
            <a:avLst/>
          </a:prstGeom>
          <a:noFill/>
          <a:ln cap="flat" cmpd="sng" w="9525">
            <a:solidFill>
              <a:schemeClr val="lt2"/>
            </a:solidFill>
            <a:prstDash val="solid"/>
            <a:round/>
            <a:headEnd len="med" w="med" type="none"/>
            <a:tailEnd len="med" w="med" type="none"/>
          </a:ln>
        </p:spPr>
      </p:cxnSp>
      <p:cxnSp>
        <p:nvCxnSpPr>
          <p:cNvPr id="59" name="Google Shape;59;p5"/>
          <p:cNvCxnSpPr/>
          <p:nvPr/>
        </p:nvCxnSpPr>
        <p:spPr>
          <a:xfrm>
            <a:off x="4444600" y="570000"/>
            <a:ext cx="4470900" cy="0"/>
          </a:xfrm>
          <a:prstGeom prst="straightConnector1">
            <a:avLst/>
          </a:prstGeom>
          <a:noFill/>
          <a:ln cap="flat" cmpd="sng" w="9525">
            <a:solidFill>
              <a:schemeClr val="lt2"/>
            </a:solidFill>
            <a:prstDash val="solid"/>
            <a:round/>
            <a:headEnd len="med" w="med" type="none"/>
            <a:tailEnd len="med" w="med" type="none"/>
          </a:ln>
        </p:spPr>
      </p:cxnSp>
      <p:cxnSp>
        <p:nvCxnSpPr>
          <p:cNvPr id="60" name="Google Shape;60;p5"/>
          <p:cNvCxnSpPr/>
          <p:nvPr/>
        </p:nvCxnSpPr>
        <p:spPr>
          <a:xfrm>
            <a:off x="4442500" y="226100"/>
            <a:ext cx="0" cy="4457700"/>
          </a:xfrm>
          <a:prstGeom prst="straightConnector1">
            <a:avLst/>
          </a:prstGeom>
          <a:noFill/>
          <a:ln cap="flat" cmpd="sng" w="9525">
            <a:solidFill>
              <a:schemeClr val="lt2"/>
            </a:solidFill>
            <a:prstDash val="solid"/>
            <a:round/>
            <a:headEnd len="med" w="med" type="none"/>
            <a:tailEnd len="med" w="med" type="none"/>
          </a:ln>
        </p:spPr>
      </p:cxnSp>
      <p:cxnSp>
        <p:nvCxnSpPr>
          <p:cNvPr id="61" name="Google Shape;61;p5"/>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1">
  <p:cSld name="BLANK_1_1_1_1_3">
    <p:spTree>
      <p:nvGrpSpPr>
        <p:cNvPr id="62" name="Shape 62"/>
        <p:cNvGrpSpPr/>
        <p:nvPr/>
      </p:nvGrpSpPr>
      <p:grpSpPr>
        <a:xfrm>
          <a:off x="0" y="0"/>
          <a:ext cx="0" cy="0"/>
          <a:chOff x="0" y="0"/>
          <a:chExt cx="0" cy="0"/>
        </a:xfrm>
      </p:grpSpPr>
      <p:sp>
        <p:nvSpPr>
          <p:cNvPr id="63" name="Google Shape;63;p6"/>
          <p:cNvSpPr txBox="1"/>
          <p:nvPr>
            <p:ph type="title"/>
          </p:nvPr>
        </p:nvSpPr>
        <p:spPr>
          <a:xfrm>
            <a:off x="228600" y="613525"/>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64" name="Google Shape;64;p6"/>
          <p:cNvSpPr/>
          <p:nvPr>
            <p:ph idx="2" type="pic"/>
          </p:nvPr>
        </p:nvSpPr>
        <p:spPr>
          <a:xfrm>
            <a:off x="4523050" y="737975"/>
            <a:ext cx="2164800" cy="1350300"/>
          </a:xfrm>
          <a:prstGeom prst="roundRect">
            <a:avLst>
              <a:gd fmla="val 7802" name="adj"/>
            </a:avLst>
          </a:prstGeom>
          <a:noFill/>
          <a:ln cap="flat" cmpd="sng" w="9525">
            <a:solidFill>
              <a:schemeClr val="accent1"/>
            </a:solidFill>
            <a:prstDash val="solid"/>
            <a:round/>
            <a:headEnd len="sm" w="sm" type="none"/>
            <a:tailEnd len="sm" w="sm" type="none"/>
          </a:ln>
        </p:spPr>
      </p:sp>
      <p:sp>
        <p:nvSpPr>
          <p:cNvPr id="65" name="Google Shape;65;p6"/>
          <p:cNvSpPr/>
          <p:nvPr>
            <p:ph idx="3" type="pic"/>
          </p:nvPr>
        </p:nvSpPr>
        <p:spPr>
          <a:xfrm>
            <a:off x="6752100" y="737775"/>
            <a:ext cx="2164800" cy="1350300"/>
          </a:xfrm>
          <a:prstGeom prst="roundRect">
            <a:avLst>
              <a:gd fmla="val 7802" name="adj"/>
            </a:avLst>
          </a:prstGeom>
          <a:noFill/>
          <a:ln cap="flat" cmpd="sng" w="9525">
            <a:solidFill>
              <a:schemeClr val="accent1"/>
            </a:solidFill>
            <a:prstDash val="solid"/>
            <a:round/>
            <a:headEnd len="sm" w="sm" type="none"/>
            <a:tailEnd len="sm" w="sm" type="none"/>
          </a:ln>
        </p:spPr>
      </p:sp>
      <p:sp>
        <p:nvSpPr>
          <p:cNvPr id="66" name="Google Shape;66;p6"/>
          <p:cNvSpPr/>
          <p:nvPr>
            <p:ph idx="4" type="pic"/>
          </p:nvPr>
        </p:nvSpPr>
        <p:spPr>
          <a:xfrm>
            <a:off x="4523050" y="2158000"/>
            <a:ext cx="4394100" cy="2282700"/>
          </a:xfrm>
          <a:prstGeom prst="roundRect">
            <a:avLst>
              <a:gd fmla="val 6108" name="adj"/>
            </a:avLst>
          </a:prstGeom>
          <a:noFill/>
          <a:ln cap="flat" cmpd="sng" w="9525">
            <a:solidFill>
              <a:schemeClr val="accent1"/>
            </a:solidFill>
            <a:prstDash val="solid"/>
            <a:round/>
            <a:headEnd len="sm" w="sm" type="none"/>
            <a:tailEnd len="sm" w="sm" type="none"/>
          </a:ln>
        </p:spPr>
      </p:sp>
      <p:sp>
        <p:nvSpPr>
          <p:cNvPr id="67" name="Google Shape;67;p6"/>
          <p:cNvSpPr txBox="1"/>
          <p:nvPr>
            <p:ph idx="1" type="body"/>
          </p:nvPr>
        </p:nvSpPr>
        <p:spPr>
          <a:xfrm>
            <a:off x="233850" y="3127075"/>
            <a:ext cx="2920800" cy="13137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68" name="Google Shape;68;p6"/>
          <p:cNvSpPr txBox="1"/>
          <p:nvPr>
            <p:ph idx="5"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69" name="Google Shape;69;p6"/>
          <p:cNvSpPr txBox="1"/>
          <p:nvPr>
            <p:ph idx="6"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0" name="Google Shape;70;p6"/>
          <p:cNvSpPr txBox="1"/>
          <p:nvPr>
            <p:ph idx="7"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1" name="Google Shape;71;p6"/>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2" name="Google Shape;72;p6"/>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73" name="Google Shape;73;p6"/>
          <p:cNvSpPr txBox="1"/>
          <p:nvPr>
            <p:ph idx="8" type="subTitle"/>
          </p:nvPr>
        </p:nvSpPr>
        <p:spPr>
          <a:xfrm>
            <a:off x="228600" y="228600"/>
            <a:ext cx="29208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cxnSp>
        <p:nvCxnSpPr>
          <p:cNvPr id="74" name="Google Shape;74;p6"/>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extLst>
    <p:ext uri="{DCECCB84-F9BA-43D5-87BE-67443E8EF086}">
      <p15:sldGuideLst>
        <p15:guide id="1" orient="horz" pos="2805">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LT 1">
  <p:cSld name="BLANK_1_1_1_1_2">
    <p:spTree>
      <p:nvGrpSpPr>
        <p:cNvPr id="75" name="Shape 75"/>
        <p:cNvGrpSpPr/>
        <p:nvPr/>
      </p:nvGrpSpPr>
      <p:grpSpPr>
        <a:xfrm>
          <a:off x="0" y="0"/>
          <a:ext cx="0" cy="0"/>
          <a:chOff x="0" y="0"/>
          <a:chExt cx="0" cy="0"/>
        </a:xfrm>
      </p:grpSpPr>
      <p:pic>
        <p:nvPicPr>
          <p:cNvPr id="76" name="Google Shape;76;p7"/>
          <p:cNvPicPr preferRelativeResize="0"/>
          <p:nvPr/>
        </p:nvPicPr>
        <p:blipFill rotWithShape="1">
          <a:blip r:embed="rId2">
            <a:alphaModFix amt="60000"/>
          </a:blip>
          <a:srcRect b="14588" l="0" r="15469" t="0"/>
          <a:stretch/>
        </p:blipFill>
        <p:spPr>
          <a:xfrm>
            <a:off x="25" y="1172500"/>
            <a:ext cx="5181349" cy="3493250"/>
          </a:xfrm>
          <a:prstGeom prst="rect">
            <a:avLst/>
          </a:prstGeom>
          <a:noFill/>
          <a:ln>
            <a:noFill/>
          </a:ln>
        </p:spPr>
      </p:pic>
      <p:sp>
        <p:nvSpPr>
          <p:cNvPr id="77" name="Google Shape;77;p7"/>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8" name="Google Shape;78;p7"/>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79" name="Google Shape;79;p7"/>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80" name="Google Shape;80;p7"/>
          <p:cNvSpPr txBox="1"/>
          <p:nvPr>
            <p:ph type="title"/>
          </p:nvPr>
        </p:nvSpPr>
        <p:spPr>
          <a:xfrm>
            <a:off x="277500" y="228600"/>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cxnSp>
        <p:nvCxnSpPr>
          <p:cNvPr id="81" name="Google Shape;81;p7"/>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82" name="Google Shape;82;p7"/>
          <p:cNvSpPr txBox="1"/>
          <p:nvPr>
            <p:ph idx="4" type="subTitle"/>
          </p:nvPr>
        </p:nvSpPr>
        <p:spPr>
          <a:xfrm>
            <a:off x="4744575" y="387150"/>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3" name="Google Shape;83;p7"/>
          <p:cNvSpPr txBox="1"/>
          <p:nvPr>
            <p:ph idx="5" type="subTitle"/>
          </p:nvPr>
        </p:nvSpPr>
        <p:spPr>
          <a:xfrm>
            <a:off x="4744575" y="1066588"/>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4" name="Google Shape;84;p7"/>
          <p:cNvSpPr txBox="1"/>
          <p:nvPr>
            <p:ph idx="6" type="subTitle"/>
          </p:nvPr>
        </p:nvSpPr>
        <p:spPr>
          <a:xfrm>
            <a:off x="4744575" y="1742700"/>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5" name="Google Shape;85;p7"/>
          <p:cNvSpPr txBox="1"/>
          <p:nvPr>
            <p:ph idx="7" type="subTitle"/>
          </p:nvPr>
        </p:nvSpPr>
        <p:spPr>
          <a:xfrm>
            <a:off x="4744575" y="2420513"/>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6" name="Google Shape;86;p7"/>
          <p:cNvSpPr txBox="1"/>
          <p:nvPr>
            <p:ph idx="8" type="subTitle"/>
          </p:nvPr>
        </p:nvSpPr>
        <p:spPr>
          <a:xfrm>
            <a:off x="4744575" y="3098275"/>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7" name="Google Shape;87;p7"/>
          <p:cNvSpPr txBox="1"/>
          <p:nvPr>
            <p:ph idx="9" type="subTitle"/>
          </p:nvPr>
        </p:nvSpPr>
        <p:spPr>
          <a:xfrm>
            <a:off x="4744575" y="3776075"/>
            <a:ext cx="322500" cy="288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600"/>
              <a:buFont typeface="Urbanist"/>
              <a:buNone/>
              <a:defRPr>
                <a:solidFill>
                  <a:schemeClr val="accent3"/>
                </a:solidFill>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88" name="Google Shape;88;p7"/>
          <p:cNvSpPr txBox="1"/>
          <p:nvPr>
            <p:ph idx="13" type="subTitle"/>
          </p:nvPr>
        </p:nvSpPr>
        <p:spPr>
          <a:xfrm>
            <a:off x="5067075" y="38715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89" name="Google Shape;89;p7"/>
          <p:cNvSpPr txBox="1"/>
          <p:nvPr>
            <p:ph idx="14" type="subTitle"/>
          </p:nvPr>
        </p:nvSpPr>
        <p:spPr>
          <a:xfrm>
            <a:off x="5067075" y="106158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0" name="Google Shape;90;p7"/>
          <p:cNvSpPr txBox="1"/>
          <p:nvPr>
            <p:ph idx="15" type="subTitle"/>
          </p:nvPr>
        </p:nvSpPr>
        <p:spPr>
          <a:xfrm>
            <a:off x="5067075" y="173935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1" name="Google Shape;91;p7"/>
          <p:cNvSpPr txBox="1"/>
          <p:nvPr>
            <p:ph idx="16" type="subTitle"/>
          </p:nvPr>
        </p:nvSpPr>
        <p:spPr>
          <a:xfrm>
            <a:off x="5067075" y="2424100"/>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2" name="Google Shape;92;p7"/>
          <p:cNvSpPr txBox="1"/>
          <p:nvPr>
            <p:ph idx="17" type="subTitle"/>
          </p:nvPr>
        </p:nvSpPr>
        <p:spPr>
          <a:xfrm>
            <a:off x="5067075" y="309493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3" name="Google Shape;93;p7"/>
          <p:cNvSpPr txBox="1"/>
          <p:nvPr>
            <p:ph idx="18" type="subTitle"/>
          </p:nvPr>
        </p:nvSpPr>
        <p:spPr>
          <a:xfrm>
            <a:off x="5067075" y="3765788"/>
            <a:ext cx="3267600" cy="288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600"/>
              <a:buFont typeface="Urbanist"/>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4" name="Google Shape;94;p7"/>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95" name="Google Shape;95;p7"/>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s">
  <p:cSld name="BLANK_1_1_1_1_2_1">
    <p:spTree>
      <p:nvGrpSpPr>
        <p:cNvPr id="96" name="Shape 96"/>
        <p:cNvGrpSpPr/>
        <p:nvPr/>
      </p:nvGrpSpPr>
      <p:grpSpPr>
        <a:xfrm>
          <a:off x="0" y="0"/>
          <a:ext cx="0" cy="0"/>
          <a:chOff x="0" y="0"/>
          <a:chExt cx="0" cy="0"/>
        </a:xfrm>
      </p:grpSpPr>
      <p:sp>
        <p:nvSpPr>
          <p:cNvPr id="97" name="Google Shape;97;p8"/>
          <p:cNvSpPr/>
          <p:nvPr>
            <p:ph idx="2" type="pic"/>
          </p:nvPr>
        </p:nvSpPr>
        <p:spPr>
          <a:xfrm>
            <a:off x="4618950" y="228600"/>
            <a:ext cx="1370400" cy="1357500"/>
          </a:xfrm>
          <a:prstGeom prst="roundRect">
            <a:avLst>
              <a:gd fmla="val 16935" name="adj"/>
            </a:avLst>
          </a:prstGeom>
          <a:noFill/>
          <a:ln>
            <a:noFill/>
          </a:ln>
        </p:spPr>
      </p:sp>
      <p:sp>
        <p:nvSpPr>
          <p:cNvPr id="98" name="Google Shape;98;p8"/>
          <p:cNvSpPr txBox="1"/>
          <p:nvPr>
            <p:ph idx="1" type="subTitle"/>
          </p:nvPr>
        </p:nvSpPr>
        <p:spPr>
          <a:xfrm>
            <a:off x="4619000" y="1702322"/>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99" name="Google Shape;99;p8"/>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0" name="Google Shape;100;p8"/>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1" name="Google Shape;101;p8"/>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02" name="Google Shape;102;p8"/>
          <p:cNvSpPr txBox="1"/>
          <p:nvPr>
            <p:ph type="title"/>
          </p:nvPr>
        </p:nvSpPr>
        <p:spPr>
          <a:xfrm>
            <a:off x="228600" y="234750"/>
            <a:ext cx="3904500" cy="1162800"/>
          </a:xfrm>
          <a:prstGeom prst="rect">
            <a:avLst/>
          </a:prstGeom>
        </p:spPr>
        <p:txBody>
          <a:bodyPr anchorCtr="0" anchor="t" bIns="91425" lIns="0" spcFirstLastPara="1" rIns="91425" wrap="square" tIns="0">
            <a:spAutoFit/>
          </a:bodyPr>
          <a:lstStyle>
            <a:lvl1pPr lvl="0">
              <a:lnSpc>
                <a:spcPct val="85000"/>
              </a:lnSpc>
              <a:spcBef>
                <a:spcPts val="0"/>
              </a:spcBef>
              <a:spcAft>
                <a:spcPts val="0"/>
              </a:spcAft>
              <a:buNone/>
              <a:defRPr sz="3400">
                <a:solidFill>
                  <a:schemeClr val="dk2"/>
                </a:solidFill>
              </a:defRPr>
            </a:lvl1pPr>
            <a:lvl2pPr lvl="1">
              <a:lnSpc>
                <a:spcPct val="85000"/>
              </a:lnSpc>
              <a:spcBef>
                <a:spcPts val="0"/>
              </a:spcBef>
              <a:spcAft>
                <a:spcPts val="0"/>
              </a:spcAft>
              <a:buNone/>
              <a:defRPr sz="3600">
                <a:solidFill>
                  <a:schemeClr val="dk2"/>
                </a:solidFill>
              </a:defRPr>
            </a:lvl2pPr>
            <a:lvl3pPr lvl="2">
              <a:lnSpc>
                <a:spcPct val="85000"/>
              </a:lnSpc>
              <a:spcBef>
                <a:spcPts val="0"/>
              </a:spcBef>
              <a:spcAft>
                <a:spcPts val="0"/>
              </a:spcAft>
              <a:buNone/>
              <a:defRPr sz="3600">
                <a:solidFill>
                  <a:schemeClr val="dk2"/>
                </a:solidFill>
              </a:defRPr>
            </a:lvl3pPr>
            <a:lvl4pPr lvl="3">
              <a:lnSpc>
                <a:spcPct val="85000"/>
              </a:lnSpc>
              <a:spcBef>
                <a:spcPts val="0"/>
              </a:spcBef>
              <a:spcAft>
                <a:spcPts val="0"/>
              </a:spcAft>
              <a:buNone/>
              <a:defRPr sz="3600">
                <a:solidFill>
                  <a:schemeClr val="dk2"/>
                </a:solidFill>
              </a:defRPr>
            </a:lvl4pPr>
            <a:lvl5pPr lvl="4">
              <a:lnSpc>
                <a:spcPct val="85000"/>
              </a:lnSpc>
              <a:spcBef>
                <a:spcPts val="0"/>
              </a:spcBef>
              <a:spcAft>
                <a:spcPts val="0"/>
              </a:spcAft>
              <a:buNone/>
              <a:defRPr sz="3600">
                <a:solidFill>
                  <a:schemeClr val="dk2"/>
                </a:solidFill>
              </a:defRPr>
            </a:lvl5pPr>
            <a:lvl6pPr lvl="5">
              <a:lnSpc>
                <a:spcPct val="85000"/>
              </a:lnSpc>
              <a:spcBef>
                <a:spcPts val="0"/>
              </a:spcBef>
              <a:spcAft>
                <a:spcPts val="0"/>
              </a:spcAft>
              <a:buNone/>
              <a:defRPr sz="3600">
                <a:solidFill>
                  <a:schemeClr val="dk2"/>
                </a:solidFill>
              </a:defRPr>
            </a:lvl6pPr>
            <a:lvl7pPr lvl="6">
              <a:lnSpc>
                <a:spcPct val="85000"/>
              </a:lnSpc>
              <a:spcBef>
                <a:spcPts val="0"/>
              </a:spcBef>
              <a:spcAft>
                <a:spcPts val="0"/>
              </a:spcAft>
              <a:buNone/>
              <a:defRPr sz="3600">
                <a:solidFill>
                  <a:schemeClr val="dk2"/>
                </a:solidFill>
              </a:defRPr>
            </a:lvl7pPr>
            <a:lvl8pPr lvl="7">
              <a:lnSpc>
                <a:spcPct val="85000"/>
              </a:lnSpc>
              <a:spcBef>
                <a:spcPts val="0"/>
              </a:spcBef>
              <a:spcAft>
                <a:spcPts val="0"/>
              </a:spcAft>
              <a:buNone/>
              <a:defRPr sz="3600">
                <a:solidFill>
                  <a:schemeClr val="dk2"/>
                </a:solidFill>
              </a:defRPr>
            </a:lvl8pPr>
            <a:lvl9pPr lvl="8">
              <a:lnSpc>
                <a:spcPct val="85000"/>
              </a:lnSpc>
              <a:spcBef>
                <a:spcPts val="0"/>
              </a:spcBef>
              <a:spcAft>
                <a:spcPts val="0"/>
              </a:spcAft>
              <a:buNone/>
              <a:defRPr sz="3600">
                <a:solidFill>
                  <a:schemeClr val="dk2"/>
                </a:solidFill>
              </a:defRPr>
            </a:lvl9pPr>
          </a:lstStyle>
          <a:p/>
        </p:txBody>
      </p:sp>
      <p:sp>
        <p:nvSpPr>
          <p:cNvPr id="103" name="Google Shape;103;p8"/>
          <p:cNvSpPr txBox="1"/>
          <p:nvPr>
            <p:ph idx="6" type="subTitle"/>
          </p:nvPr>
        </p:nvSpPr>
        <p:spPr>
          <a:xfrm>
            <a:off x="461900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04" name="Google Shape;104;p8"/>
          <p:cNvSpPr/>
          <p:nvPr>
            <p:ph idx="7" type="pic"/>
          </p:nvPr>
        </p:nvSpPr>
        <p:spPr>
          <a:xfrm>
            <a:off x="6080700" y="228600"/>
            <a:ext cx="1370400" cy="1357500"/>
          </a:xfrm>
          <a:prstGeom prst="roundRect">
            <a:avLst>
              <a:gd fmla="val 16935" name="adj"/>
            </a:avLst>
          </a:prstGeom>
          <a:noFill/>
          <a:ln>
            <a:noFill/>
          </a:ln>
        </p:spPr>
      </p:sp>
      <p:sp>
        <p:nvSpPr>
          <p:cNvPr id="105" name="Google Shape;105;p8"/>
          <p:cNvSpPr txBox="1"/>
          <p:nvPr>
            <p:ph idx="8" type="subTitle"/>
          </p:nvPr>
        </p:nvSpPr>
        <p:spPr>
          <a:xfrm>
            <a:off x="6080750" y="1702321"/>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06" name="Google Shape;106;p8"/>
          <p:cNvSpPr txBox="1"/>
          <p:nvPr>
            <p:ph idx="9" type="subTitle"/>
          </p:nvPr>
        </p:nvSpPr>
        <p:spPr>
          <a:xfrm>
            <a:off x="608075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07" name="Google Shape;107;p8"/>
          <p:cNvSpPr/>
          <p:nvPr>
            <p:ph idx="13" type="pic"/>
          </p:nvPr>
        </p:nvSpPr>
        <p:spPr>
          <a:xfrm>
            <a:off x="7542450" y="228600"/>
            <a:ext cx="1370400" cy="1357500"/>
          </a:xfrm>
          <a:prstGeom prst="roundRect">
            <a:avLst>
              <a:gd fmla="val 16935" name="adj"/>
            </a:avLst>
          </a:prstGeom>
          <a:noFill/>
          <a:ln>
            <a:noFill/>
          </a:ln>
        </p:spPr>
      </p:sp>
      <p:sp>
        <p:nvSpPr>
          <p:cNvPr id="108" name="Google Shape;108;p8"/>
          <p:cNvSpPr txBox="1"/>
          <p:nvPr>
            <p:ph idx="14" type="subTitle"/>
          </p:nvPr>
        </p:nvSpPr>
        <p:spPr>
          <a:xfrm>
            <a:off x="7542500" y="1702321"/>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09" name="Google Shape;109;p8"/>
          <p:cNvSpPr txBox="1"/>
          <p:nvPr>
            <p:ph idx="15" type="subTitle"/>
          </p:nvPr>
        </p:nvSpPr>
        <p:spPr>
          <a:xfrm>
            <a:off x="7542500" y="1880160"/>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0" name="Google Shape;110;p8"/>
          <p:cNvSpPr/>
          <p:nvPr>
            <p:ph idx="16" type="pic"/>
          </p:nvPr>
        </p:nvSpPr>
        <p:spPr>
          <a:xfrm>
            <a:off x="4618950" y="2295725"/>
            <a:ext cx="1370400" cy="1357500"/>
          </a:xfrm>
          <a:prstGeom prst="roundRect">
            <a:avLst>
              <a:gd fmla="val 16935" name="adj"/>
            </a:avLst>
          </a:prstGeom>
          <a:noFill/>
          <a:ln>
            <a:noFill/>
          </a:ln>
        </p:spPr>
      </p:sp>
      <p:sp>
        <p:nvSpPr>
          <p:cNvPr id="111" name="Google Shape;111;p8"/>
          <p:cNvSpPr txBox="1"/>
          <p:nvPr>
            <p:ph idx="17" type="subTitle"/>
          </p:nvPr>
        </p:nvSpPr>
        <p:spPr>
          <a:xfrm>
            <a:off x="4619000" y="3769446"/>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2" name="Google Shape;112;p8"/>
          <p:cNvSpPr txBox="1"/>
          <p:nvPr>
            <p:ph idx="18" type="subTitle"/>
          </p:nvPr>
        </p:nvSpPr>
        <p:spPr>
          <a:xfrm>
            <a:off x="461900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3" name="Google Shape;113;p8"/>
          <p:cNvSpPr/>
          <p:nvPr>
            <p:ph idx="19" type="pic"/>
          </p:nvPr>
        </p:nvSpPr>
        <p:spPr>
          <a:xfrm>
            <a:off x="6080700" y="2295725"/>
            <a:ext cx="1370400" cy="1357500"/>
          </a:xfrm>
          <a:prstGeom prst="roundRect">
            <a:avLst>
              <a:gd fmla="val 16935" name="adj"/>
            </a:avLst>
          </a:prstGeom>
          <a:noFill/>
          <a:ln>
            <a:noFill/>
          </a:ln>
        </p:spPr>
      </p:sp>
      <p:sp>
        <p:nvSpPr>
          <p:cNvPr id="114" name="Google Shape;114;p8"/>
          <p:cNvSpPr txBox="1"/>
          <p:nvPr>
            <p:ph idx="20" type="subTitle"/>
          </p:nvPr>
        </p:nvSpPr>
        <p:spPr>
          <a:xfrm>
            <a:off x="6080750" y="3769447"/>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5" name="Google Shape;115;p8"/>
          <p:cNvSpPr txBox="1"/>
          <p:nvPr>
            <p:ph idx="21" type="subTitle"/>
          </p:nvPr>
        </p:nvSpPr>
        <p:spPr>
          <a:xfrm>
            <a:off x="608075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sp>
        <p:nvSpPr>
          <p:cNvPr id="116" name="Google Shape;116;p8"/>
          <p:cNvSpPr/>
          <p:nvPr>
            <p:ph idx="22" type="pic"/>
          </p:nvPr>
        </p:nvSpPr>
        <p:spPr>
          <a:xfrm>
            <a:off x="7542450" y="2295725"/>
            <a:ext cx="1370400" cy="1357500"/>
          </a:xfrm>
          <a:prstGeom prst="roundRect">
            <a:avLst>
              <a:gd fmla="val 16935" name="adj"/>
            </a:avLst>
          </a:prstGeom>
          <a:noFill/>
          <a:ln>
            <a:noFill/>
          </a:ln>
        </p:spPr>
      </p:sp>
      <p:sp>
        <p:nvSpPr>
          <p:cNvPr id="117" name="Google Shape;117;p8"/>
          <p:cNvSpPr txBox="1"/>
          <p:nvPr>
            <p:ph idx="23" type="subTitle"/>
          </p:nvPr>
        </p:nvSpPr>
        <p:spPr>
          <a:xfrm>
            <a:off x="7542500" y="3769446"/>
            <a:ext cx="1370400" cy="171900"/>
          </a:xfrm>
          <a:prstGeom prst="rect">
            <a:avLst/>
          </a:prstGeom>
        </p:spPr>
        <p:txBody>
          <a:bodyPr anchorCtr="0" anchor="b" bIns="0" lIns="0" spcFirstLastPara="1" rIns="91425" wrap="square" tIns="0">
            <a:noAutofit/>
          </a:bodyPr>
          <a:lstStyle>
            <a:lvl1pPr lvl="0">
              <a:spcBef>
                <a:spcPts val="0"/>
              </a:spcBef>
              <a:spcAft>
                <a:spcPts val="0"/>
              </a:spcAft>
              <a:buNone/>
              <a:defRPr sz="1200">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2pPr>
            <a:lvl3pPr lvl="2">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3pPr>
            <a:lvl4pPr lvl="3">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4pPr>
            <a:lvl5pPr lvl="4">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5pPr>
            <a:lvl6pPr lvl="5">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6pPr>
            <a:lvl7pPr lvl="6">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7pPr>
            <a:lvl8pPr lvl="7">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8pPr>
            <a:lvl9pPr lvl="8">
              <a:spcBef>
                <a:spcPts val="0"/>
              </a:spcBef>
              <a:spcAft>
                <a:spcPts val="0"/>
              </a:spcAft>
              <a:buClr>
                <a:schemeClr val="accent3"/>
              </a:buClr>
              <a:buSzPts val="1000"/>
              <a:buFont typeface="Urbanist SemiBold"/>
              <a:buNone/>
              <a:defRPr sz="1000">
                <a:solidFill>
                  <a:schemeClr val="accent3"/>
                </a:solidFill>
                <a:latin typeface="Urbanist SemiBold"/>
                <a:ea typeface="Urbanist SemiBold"/>
                <a:cs typeface="Urbanist SemiBold"/>
                <a:sym typeface="Urbanist SemiBold"/>
              </a:defRPr>
            </a:lvl9pPr>
          </a:lstStyle>
          <a:p/>
        </p:txBody>
      </p:sp>
      <p:sp>
        <p:nvSpPr>
          <p:cNvPr id="118" name="Google Shape;118;p8"/>
          <p:cNvSpPr txBox="1"/>
          <p:nvPr>
            <p:ph idx="24" type="subTitle"/>
          </p:nvPr>
        </p:nvSpPr>
        <p:spPr>
          <a:xfrm>
            <a:off x="7542500" y="3947285"/>
            <a:ext cx="1370400" cy="171900"/>
          </a:xfrm>
          <a:prstGeom prst="rect">
            <a:avLst/>
          </a:prstGeom>
        </p:spPr>
        <p:txBody>
          <a:bodyPr anchorCtr="0" anchor="t" bIns="91425" lIns="0" spcFirstLastPara="1" rIns="91425" wrap="square" tIns="0">
            <a:noAutofit/>
          </a:bodyPr>
          <a:lstStyle>
            <a:lvl1pPr lvl="0">
              <a:spcBef>
                <a:spcPts val="0"/>
              </a:spcBef>
              <a:spcAft>
                <a:spcPts val="0"/>
              </a:spcAft>
              <a:buNone/>
              <a:defRPr sz="1000">
                <a:latin typeface="Urbanist Medium"/>
                <a:ea typeface="Urbanist Medium"/>
                <a:cs typeface="Urbanist Medium"/>
                <a:sym typeface="Urbanist Medium"/>
              </a:defRPr>
            </a:lvl1pPr>
            <a:lvl2pPr lvl="1">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2pPr>
            <a:lvl3pPr lvl="2">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3pPr>
            <a:lvl4pPr lvl="3">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4pPr>
            <a:lvl5pPr lvl="4">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5pPr>
            <a:lvl6pPr lvl="5">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6pPr>
            <a:lvl7pPr lvl="6">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7pPr>
            <a:lvl8pPr lvl="7">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8pPr>
            <a:lvl9pPr lvl="8">
              <a:spcBef>
                <a:spcPts val="0"/>
              </a:spcBef>
              <a:spcAft>
                <a:spcPts val="0"/>
              </a:spcAft>
              <a:buClr>
                <a:schemeClr val="lt1"/>
              </a:buClr>
              <a:buSzPts val="1000"/>
              <a:buFont typeface="Urbanist SemiBold"/>
              <a:buNone/>
              <a:defRPr sz="1000">
                <a:solidFill>
                  <a:schemeClr val="lt1"/>
                </a:solidFill>
                <a:latin typeface="Urbanist SemiBold"/>
                <a:ea typeface="Urbanist SemiBold"/>
                <a:cs typeface="Urbanist SemiBold"/>
                <a:sym typeface="Urbanist SemiBold"/>
              </a:defRPr>
            </a:lvl9pPr>
          </a:lstStyle>
          <a:p/>
        </p:txBody>
      </p:sp>
      <p:cxnSp>
        <p:nvCxnSpPr>
          <p:cNvPr id="119" name="Google Shape;119;p8"/>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20" name="Google Shape;120;p8"/>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21" name="Google Shape;121;p8"/>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2">
  <p:cSld name="BLANK_1_1_1_1_1_1">
    <p:spTree>
      <p:nvGrpSpPr>
        <p:cNvPr id="122" name="Shape 122"/>
        <p:cNvGrpSpPr/>
        <p:nvPr/>
      </p:nvGrpSpPr>
      <p:grpSpPr>
        <a:xfrm>
          <a:off x="0" y="0"/>
          <a:ext cx="0" cy="0"/>
          <a:chOff x="0" y="0"/>
          <a:chExt cx="0" cy="0"/>
        </a:xfrm>
      </p:grpSpPr>
      <p:sp>
        <p:nvSpPr>
          <p:cNvPr id="123" name="Google Shape;123;p9"/>
          <p:cNvSpPr/>
          <p:nvPr>
            <p:ph idx="2" type="pic"/>
          </p:nvPr>
        </p:nvSpPr>
        <p:spPr>
          <a:xfrm>
            <a:off x="9425" y="-3075"/>
            <a:ext cx="9144000" cy="4641000"/>
          </a:xfrm>
          <a:prstGeom prst="rect">
            <a:avLst/>
          </a:prstGeom>
          <a:noFill/>
          <a:ln>
            <a:noFill/>
          </a:ln>
        </p:spPr>
      </p:sp>
      <p:sp>
        <p:nvSpPr>
          <p:cNvPr id="124" name="Google Shape;124;p9"/>
          <p:cNvSpPr txBox="1"/>
          <p:nvPr>
            <p:ph type="title"/>
          </p:nvPr>
        </p:nvSpPr>
        <p:spPr>
          <a:xfrm>
            <a:off x="234125" y="3337800"/>
            <a:ext cx="8574600" cy="1114800"/>
          </a:xfrm>
          <a:prstGeom prst="rect">
            <a:avLst/>
          </a:prstGeom>
        </p:spPr>
        <p:txBody>
          <a:bodyPr anchorCtr="0" anchor="b" bIns="0" lIns="0" spcFirstLastPara="1" rIns="0" wrap="square" tIns="0">
            <a:noAutofit/>
          </a:bodyPr>
          <a:lstStyle>
            <a:lvl1pPr lvl="0">
              <a:spcBef>
                <a:spcPts val="0"/>
              </a:spcBef>
              <a:spcAft>
                <a:spcPts val="0"/>
              </a:spcAft>
              <a:buNone/>
              <a:defRPr sz="3400"/>
            </a:lvl1pPr>
            <a:lvl2pPr lvl="1">
              <a:lnSpc>
                <a:spcPct val="115000"/>
              </a:lnSpc>
              <a:spcBef>
                <a:spcPts val="0"/>
              </a:spcBef>
              <a:spcAft>
                <a:spcPts val="0"/>
              </a:spcAft>
              <a:buNone/>
              <a:defRPr sz="3400"/>
            </a:lvl2pPr>
            <a:lvl3pPr lvl="2">
              <a:lnSpc>
                <a:spcPct val="115000"/>
              </a:lnSpc>
              <a:spcBef>
                <a:spcPts val="0"/>
              </a:spcBef>
              <a:spcAft>
                <a:spcPts val="0"/>
              </a:spcAft>
              <a:buNone/>
              <a:defRPr sz="3400"/>
            </a:lvl3pPr>
            <a:lvl4pPr lvl="3">
              <a:lnSpc>
                <a:spcPct val="115000"/>
              </a:lnSpc>
              <a:spcBef>
                <a:spcPts val="0"/>
              </a:spcBef>
              <a:spcAft>
                <a:spcPts val="0"/>
              </a:spcAft>
              <a:buNone/>
              <a:defRPr sz="3400"/>
            </a:lvl4pPr>
            <a:lvl5pPr lvl="4">
              <a:lnSpc>
                <a:spcPct val="115000"/>
              </a:lnSpc>
              <a:spcBef>
                <a:spcPts val="0"/>
              </a:spcBef>
              <a:spcAft>
                <a:spcPts val="0"/>
              </a:spcAft>
              <a:buNone/>
              <a:defRPr sz="3400"/>
            </a:lvl5pPr>
            <a:lvl6pPr lvl="5">
              <a:lnSpc>
                <a:spcPct val="115000"/>
              </a:lnSpc>
              <a:spcBef>
                <a:spcPts val="0"/>
              </a:spcBef>
              <a:spcAft>
                <a:spcPts val="0"/>
              </a:spcAft>
              <a:buNone/>
              <a:defRPr sz="3400"/>
            </a:lvl6pPr>
            <a:lvl7pPr lvl="6">
              <a:lnSpc>
                <a:spcPct val="115000"/>
              </a:lnSpc>
              <a:spcBef>
                <a:spcPts val="0"/>
              </a:spcBef>
              <a:spcAft>
                <a:spcPts val="0"/>
              </a:spcAft>
              <a:buNone/>
              <a:defRPr sz="3400"/>
            </a:lvl7pPr>
            <a:lvl8pPr lvl="7">
              <a:lnSpc>
                <a:spcPct val="115000"/>
              </a:lnSpc>
              <a:spcBef>
                <a:spcPts val="0"/>
              </a:spcBef>
              <a:spcAft>
                <a:spcPts val="0"/>
              </a:spcAft>
              <a:buNone/>
              <a:defRPr sz="3400"/>
            </a:lvl8pPr>
            <a:lvl9pPr lvl="8">
              <a:lnSpc>
                <a:spcPct val="115000"/>
              </a:lnSpc>
              <a:spcBef>
                <a:spcPts val="0"/>
              </a:spcBef>
              <a:spcAft>
                <a:spcPts val="0"/>
              </a:spcAft>
              <a:buNone/>
              <a:defRPr sz="3400"/>
            </a:lvl9pPr>
          </a:lstStyle>
          <a:p/>
        </p:txBody>
      </p:sp>
      <p:sp>
        <p:nvSpPr>
          <p:cNvPr id="125" name="Google Shape;125;p9"/>
          <p:cNvSpPr txBox="1"/>
          <p:nvPr>
            <p:ph idx="1" type="subTitle"/>
          </p:nvPr>
        </p:nvSpPr>
        <p:spPr>
          <a:xfrm>
            <a:off x="228600" y="228600"/>
            <a:ext cx="2870100" cy="2286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1200"/>
              <a:buFont typeface="Urbanist Medium"/>
              <a:buNone/>
              <a:defRPr sz="1200">
                <a:solidFill>
                  <a:schemeClr val="dk2"/>
                </a:solidFill>
                <a:latin typeface="Urbanist Medium"/>
                <a:ea typeface="Urbanist Medium"/>
                <a:cs typeface="Urbanist Medium"/>
                <a:sym typeface="Urbanist Medium"/>
              </a:defRPr>
            </a:lvl9pPr>
          </a:lstStyle>
          <a:p/>
        </p:txBody>
      </p:sp>
      <p:sp>
        <p:nvSpPr>
          <p:cNvPr id="126" name="Google Shape;126;p9"/>
          <p:cNvSpPr txBox="1"/>
          <p:nvPr>
            <p:ph idx="3"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27" name="Google Shape;127;p9"/>
          <p:cNvSpPr txBox="1"/>
          <p:nvPr>
            <p:ph idx="4"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28" name="Google Shape;128;p9"/>
          <p:cNvSpPr txBox="1"/>
          <p:nvPr>
            <p:ph idx="5"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cxnSp>
        <p:nvCxnSpPr>
          <p:cNvPr id="129" name="Google Shape;129;p9"/>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30" name="Google Shape;130;p9"/>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31" name="Google Shape;131;p9"/>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s w/ images">
  <p:cSld name="BLANK_1_1_1_1_1_1_1_1_1_1_3">
    <p:spTree>
      <p:nvGrpSpPr>
        <p:cNvPr id="132" name="Shape 132"/>
        <p:cNvGrpSpPr/>
        <p:nvPr/>
      </p:nvGrpSpPr>
      <p:grpSpPr>
        <a:xfrm>
          <a:off x="0" y="0"/>
          <a:ext cx="0" cy="0"/>
          <a:chOff x="0" y="0"/>
          <a:chExt cx="0" cy="0"/>
        </a:xfrm>
      </p:grpSpPr>
      <p:sp>
        <p:nvSpPr>
          <p:cNvPr id="133" name="Google Shape;133;p10"/>
          <p:cNvSpPr txBox="1"/>
          <p:nvPr>
            <p:ph idx="1" type="subTitle"/>
          </p:nvPr>
        </p:nvSpPr>
        <p:spPr>
          <a:xfrm>
            <a:off x="320625" y="4675975"/>
            <a:ext cx="27000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34" name="Google Shape;134;p10"/>
          <p:cNvSpPr txBox="1"/>
          <p:nvPr>
            <p:ph idx="2" type="subTitle"/>
          </p:nvPr>
        </p:nvSpPr>
        <p:spPr>
          <a:xfrm>
            <a:off x="4716740" y="4675975"/>
            <a:ext cx="2294700" cy="2364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135" name="Google Shape;135;p10"/>
          <p:cNvSpPr txBox="1"/>
          <p:nvPr>
            <p:ph idx="3" type="subTitle"/>
          </p:nvPr>
        </p:nvSpPr>
        <p:spPr>
          <a:xfrm>
            <a:off x="6859200" y="4683725"/>
            <a:ext cx="2056500" cy="228600"/>
          </a:xfrm>
          <a:prstGeom prst="rect">
            <a:avLst/>
          </a:prstGeom>
        </p:spPr>
        <p:txBody>
          <a:bodyPr anchorCtr="0" anchor="b" bIns="0" lIns="0" spcFirstLastPara="1" rIns="0" wrap="square" tIns="0">
            <a:no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grpSp>
        <p:nvGrpSpPr>
          <p:cNvPr id="136" name="Google Shape;136;p10"/>
          <p:cNvGrpSpPr/>
          <p:nvPr/>
        </p:nvGrpSpPr>
        <p:grpSpPr>
          <a:xfrm rot="5400000">
            <a:off x="8691475" y="228504"/>
            <a:ext cx="228589" cy="228623"/>
            <a:chOff x="1688332" y="4135245"/>
            <a:chExt cx="338700" cy="338700"/>
          </a:xfrm>
        </p:grpSpPr>
        <p:sp>
          <p:nvSpPr>
            <p:cNvPr id="137" name="Google Shape;137;p10"/>
            <p:cNvSpPr/>
            <p:nvPr/>
          </p:nvSpPr>
          <p:spPr>
            <a:xfrm rot="-5400000">
              <a:off x="1688332" y="4135245"/>
              <a:ext cx="338700" cy="33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grpSp>
          <p:nvGrpSpPr>
            <p:cNvPr id="138" name="Google Shape;138;p10"/>
            <p:cNvGrpSpPr/>
            <p:nvPr/>
          </p:nvGrpSpPr>
          <p:grpSpPr>
            <a:xfrm rot="-5400000">
              <a:off x="1787014" y="4262191"/>
              <a:ext cx="169598" cy="84809"/>
              <a:chOff x="498725" y="2069800"/>
              <a:chExt cx="205200" cy="102600"/>
            </a:xfrm>
          </p:grpSpPr>
          <p:cxnSp>
            <p:nvCxnSpPr>
              <p:cNvPr id="139" name="Google Shape;139;p10"/>
              <p:cNvCxnSpPr/>
              <p:nvPr/>
            </p:nvCxnSpPr>
            <p:spPr>
              <a:xfrm>
                <a:off x="498725" y="2069800"/>
                <a:ext cx="102600" cy="102600"/>
              </a:xfrm>
              <a:prstGeom prst="straightConnector1">
                <a:avLst/>
              </a:prstGeom>
              <a:noFill/>
              <a:ln cap="flat" cmpd="sng" w="9525">
                <a:solidFill>
                  <a:schemeClr val="dk1"/>
                </a:solidFill>
                <a:prstDash val="solid"/>
                <a:round/>
                <a:headEnd len="med" w="med" type="none"/>
                <a:tailEnd len="med" w="med" type="none"/>
              </a:ln>
            </p:spPr>
          </p:cxnSp>
          <p:cxnSp>
            <p:nvCxnSpPr>
              <p:cNvPr id="140" name="Google Shape;140;p10"/>
              <p:cNvCxnSpPr/>
              <p:nvPr/>
            </p:nvCxnSpPr>
            <p:spPr>
              <a:xfrm flipH="1">
                <a:off x="601325" y="2069800"/>
                <a:ext cx="102600" cy="102600"/>
              </a:xfrm>
              <a:prstGeom prst="straightConnector1">
                <a:avLst/>
              </a:prstGeom>
              <a:noFill/>
              <a:ln cap="flat" cmpd="sng" w="9525">
                <a:solidFill>
                  <a:schemeClr val="dk1"/>
                </a:solidFill>
                <a:prstDash val="solid"/>
                <a:round/>
                <a:headEnd len="med" w="med" type="none"/>
                <a:tailEnd len="med" w="med" type="none"/>
              </a:ln>
            </p:spPr>
          </p:cxnSp>
        </p:grpSp>
      </p:grpSp>
      <p:sp>
        <p:nvSpPr>
          <p:cNvPr id="141" name="Google Shape;141;p10"/>
          <p:cNvSpPr/>
          <p:nvPr>
            <p:ph idx="4" type="pic"/>
          </p:nvPr>
        </p:nvSpPr>
        <p:spPr>
          <a:xfrm>
            <a:off x="426700" y="1896600"/>
            <a:ext cx="665400" cy="685500"/>
          </a:xfrm>
          <a:prstGeom prst="roundRect">
            <a:avLst>
              <a:gd fmla="val 17601" name="adj"/>
            </a:avLst>
          </a:prstGeom>
          <a:noFill/>
          <a:ln>
            <a:noFill/>
          </a:ln>
        </p:spPr>
      </p:sp>
      <p:sp>
        <p:nvSpPr>
          <p:cNvPr id="142" name="Google Shape;142;p10"/>
          <p:cNvSpPr txBox="1"/>
          <p:nvPr>
            <p:ph idx="5" type="subTitle"/>
          </p:nvPr>
        </p:nvSpPr>
        <p:spPr>
          <a:xfrm>
            <a:off x="426700" y="2708802"/>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43" name="Google Shape;143;p10"/>
          <p:cNvSpPr txBox="1"/>
          <p:nvPr>
            <p:ph idx="6" type="subTitle"/>
          </p:nvPr>
        </p:nvSpPr>
        <p:spPr>
          <a:xfrm>
            <a:off x="4267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44" name="Google Shape;144;p10"/>
          <p:cNvSpPr txBox="1"/>
          <p:nvPr>
            <p:ph idx="7" type="body"/>
          </p:nvPr>
        </p:nvSpPr>
        <p:spPr>
          <a:xfrm>
            <a:off x="4267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45" name="Google Shape;145;p10"/>
          <p:cNvSpPr/>
          <p:nvPr>
            <p:ph idx="8" type="pic"/>
          </p:nvPr>
        </p:nvSpPr>
        <p:spPr>
          <a:xfrm>
            <a:off x="2621800" y="1896600"/>
            <a:ext cx="665400" cy="685500"/>
          </a:xfrm>
          <a:prstGeom prst="roundRect">
            <a:avLst>
              <a:gd fmla="val 17601" name="adj"/>
            </a:avLst>
          </a:prstGeom>
          <a:noFill/>
          <a:ln>
            <a:noFill/>
          </a:ln>
        </p:spPr>
      </p:sp>
      <p:sp>
        <p:nvSpPr>
          <p:cNvPr id="146" name="Google Shape;146;p10"/>
          <p:cNvSpPr txBox="1"/>
          <p:nvPr>
            <p:ph idx="9" type="subTitle"/>
          </p:nvPr>
        </p:nvSpPr>
        <p:spPr>
          <a:xfrm>
            <a:off x="2621800" y="2708807"/>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47" name="Google Shape;147;p10"/>
          <p:cNvSpPr txBox="1"/>
          <p:nvPr>
            <p:ph idx="13" type="subTitle"/>
          </p:nvPr>
        </p:nvSpPr>
        <p:spPr>
          <a:xfrm>
            <a:off x="2621800" y="2936075"/>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48" name="Google Shape;148;p10"/>
          <p:cNvSpPr txBox="1"/>
          <p:nvPr>
            <p:ph idx="14" type="body"/>
          </p:nvPr>
        </p:nvSpPr>
        <p:spPr>
          <a:xfrm>
            <a:off x="2621800" y="3251425"/>
            <a:ext cx="17058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49" name="Google Shape;149;p10"/>
          <p:cNvSpPr/>
          <p:nvPr>
            <p:ph idx="15" type="pic"/>
          </p:nvPr>
        </p:nvSpPr>
        <p:spPr>
          <a:xfrm>
            <a:off x="4816900" y="1896600"/>
            <a:ext cx="665400" cy="685500"/>
          </a:xfrm>
          <a:prstGeom prst="roundRect">
            <a:avLst>
              <a:gd fmla="val 17601" name="adj"/>
            </a:avLst>
          </a:prstGeom>
          <a:noFill/>
          <a:ln>
            <a:noFill/>
          </a:ln>
        </p:spPr>
      </p:sp>
      <p:sp>
        <p:nvSpPr>
          <p:cNvPr id="150" name="Google Shape;150;p10"/>
          <p:cNvSpPr txBox="1"/>
          <p:nvPr>
            <p:ph idx="16" type="subTitle"/>
          </p:nvPr>
        </p:nvSpPr>
        <p:spPr>
          <a:xfrm>
            <a:off x="4816900" y="2708808"/>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51" name="Google Shape;151;p10"/>
          <p:cNvSpPr txBox="1"/>
          <p:nvPr>
            <p:ph idx="17" type="subTitle"/>
          </p:nvPr>
        </p:nvSpPr>
        <p:spPr>
          <a:xfrm>
            <a:off x="48169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52" name="Google Shape;152;p10"/>
          <p:cNvSpPr txBox="1"/>
          <p:nvPr>
            <p:ph idx="18" type="body"/>
          </p:nvPr>
        </p:nvSpPr>
        <p:spPr>
          <a:xfrm>
            <a:off x="4817025"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sp>
        <p:nvSpPr>
          <p:cNvPr id="153" name="Google Shape;153;p10"/>
          <p:cNvSpPr/>
          <p:nvPr>
            <p:ph idx="19" type="pic"/>
          </p:nvPr>
        </p:nvSpPr>
        <p:spPr>
          <a:xfrm>
            <a:off x="7012000" y="1896600"/>
            <a:ext cx="665400" cy="685500"/>
          </a:xfrm>
          <a:prstGeom prst="roundRect">
            <a:avLst>
              <a:gd fmla="val 17601" name="adj"/>
            </a:avLst>
          </a:prstGeom>
          <a:noFill/>
          <a:ln>
            <a:noFill/>
          </a:ln>
        </p:spPr>
      </p:sp>
      <p:sp>
        <p:nvSpPr>
          <p:cNvPr id="154" name="Google Shape;154;p10"/>
          <p:cNvSpPr txBox="1"/>
          <p:nvPr>
            <p:ph idx="20" type="subTitle"/>
          </p:nvPr>
        </p:nvSpPr>
        <p:spPr>
          <a:xfrm>
            <a:off x="7012000" y="2708807"/>
            <a:ext cx="1761900" cy="228600"/>
          </a:xfrm>
          <a:prstGeom prst="rect">
            <a:avLst/>
          </a:prstGeom>
        </p:spPr>
        <p:txBody>
          <a:bodyPr anchorCtr="0" anchor="b" bIns="0" lIns="0" spcFirstLastPara="1" rIns="91425" wrap="square" tIns="0">
            <a:noAutofit/>
          </a:bodyPr>
          <a:lstStyle>
            <a:lvl1pPr lvl="0">
              <a:lnSpc>
                <a:spcPct val="85000"/>
              </a:lnSpc>
              <a:spcBef>
                <a:spcPts val="0"/>
              </a:spcBef>
              <a:spcAft>
                <a:spcPts val="0"/>
              </a:spcAft>
              <a:buNone/>
              <a:defRPr>
                <a:solidFill>
                  <a:schemeClr val="accent3"/>
                </a:solidFill>
                <a:latin typeface="Urbanist Medium"/>
                <a:ea typeface="Urbanist Medium"/>
                <a:cs typeface="Urbanist Medium"/>
                <a:sym typeface="Urbanist Medium"/>
              </a:defRPr>
            </a:lvl1pPr>
            <a:lvl2pPr lvl="1">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2pPr>
            <a:lvl3pPr lvl="2">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3pPr>
            <a:lvl4pPr lvl="3">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4pPr>
            <a:lvl5pPr lvl="4">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5pPr>
            <a:lvl6pPr lvl="5">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6pPr>
            <a:lvl7pPr lvl="6">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7pPr>
            <a:lvl8pPr lvl="7">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8pPr>
            <a:lvl9pPr lvl="8">
              <a:spcBef>
                <a:spcPts val="0"/>
              </a:spcBef>
              <a:spcAft>
                <a:spcPts val="0"/>
              </a:spcAft>
              <a:buClr>
                <a:schemeClr val="accent3"/>
              </a:buClr>
              <a:buSzPts val="1400"/>
              <a:buFont typeface="Urbanist"/>
              <a:buNone/>
              <a:defRPr>
                <a:solidFill>
                  <a:schemeClr val="accent3"/>
                </a:solidFill>
                <a:latin typeface="Urbanist"/>
                <a:ea typeface="Urbanist"/>
                <a:cs typeface="Urbanist"/>
                <a:sym typeface="Urbanist"/>
              </a:defRPr>
            </a:lvl9pPr>
          </a:lstStyle>
          <a:p/>
        </p:txBody>
      </p:sp>
      <p:sp>
        <p:nvSpPr>
          <p:cNvPr id="155" name="Google Shape;155;p10"/>
          <p:cNvSpPr txBox="1"/>
          <p:nvPr>
            <p:ph idx="21" type="subTitle"/>
          </p:nvPr>
        </p:nvSpPr>
        <p:spPr>
          <a:xfrm>
            <a:off x="7012000" y="2936076"/>
            <a:ext cx="1761900" cy="163800"/>
          </a:xfrm>
          <a:prstGeom prst="rect">
            <a:avLst/>
          </a:prstGeom>
        </p:spPr>
        <p:txBody>
          <a:bodyPr anchorCtr="0" anchor="t" bIns="0" lIns="0" spcFirstLastPara="1" rIns="91425" wrap="square" tIns="0">
            <a:noAutofit/>
          </a:bodyPr>
          <a:lstStyle>
            <a:lvl1pPr lvl="0">
              <a:lnSpc>
                <a:spcPct val="85000"/>
              </a:lnSpc>
              <a:spcBef>
                <a:spcPts val="0"/>
              </a:spcBef>
              <a:spcAft>
                <a:spcPts val="0"/>
              </a:spcAft>
              <a:buNone/>
              <a:defRPr sz="1200">
                <a:latin typeface="Urbanist Medium"/>
                <a:ea typeface="Urbanist Medium"/>
                <a:cs typeface="Urbanist Medium"/>
                <a:sym typeface="Urbanist Medium"/>
              </a:defRPr>
            </a:lvl1pPr>
            <a:lvl2pPr lvl="1">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p:txBody>
      </p:sp>
      <p:sp>
        <p:nvSpPr>
          <p:cNvPr id="156" name="Google Shape;156;p10"/>
          <p:cNvSpPr txBox="1"/>
          <p:nvPr>
            <p:ph idx="22" type="body"/>
          </p:nvPr>
        </p:nvSpPr>
        <p:spPr>
          <a:xfrm>
            <a:off x="7012000" y="3251425"/>
            <a:ext cx="1761900" cy="965100"/>
          </a:xfrm>
          <a:prstGeom prst="rect">
            <a:avLst/>
          </a:prstGeom>
        </p:spPr>
        <p:txBody>
          <a:bodyPr anchorCtr="0" anchor="t" bIns="0" lIns="0" spcFirstLastPara="1" rIns="91425" wrap="square" tIns="0">
            <a:noAutofit/>
          </a:bodyPr>
          <a:lstStyle>
            <a:lvl1pPr indent="-292100" lvl="0" marL="457200">
              <a:spcBef>
                <a:spcPts val="0"/>
              </a:spcBef>
              <a:spcAft>
                <a:spcPts val="0"/>
              </a:spcAft>
              <a:buClr>
                <a:schemeClr val="lt1"/>
              </a:buClr>
              <a:buSzPts val="1000"/>
              <a:buFont typeface="Urbanist"/>
              <a:buChar char="●"/>
              <a:defRPr sz="1000"/>
            </a:lvl1pPr>
            <a:lvl2pPr indent="-292100" lvl="1" marL="914400">
              <a:spcBef>
                <a:spcPts val="0"/>
              </a:spcBef>
              <a:spcAft>
                <a:spcPts val="0"/>
              </a:spcAft>
              <a:buClr>
                <a:schemeClr val="lt1"/>
              </a:buClr>
              <a:buSzPts val="1000"/>
              <a:buFont typeface="Urbanist"/>
              <a:buChar char="○"/>
              <a:defRPr sz="1000"/>
            </a:lvl2pPr>
            <a:lvl3pPr indent="-292100" lvl="2" marL="1371600">
              <a:spcBef>
                <a:spcPts val="0"/>
              </a:spcBef>
              <a:spcAft>
                <a:spcPts val="0"/>
              </a:spcAft>
              <a:buClr>
                <a:schemeClr val="lt1"/>
              </a:buClr>
              <a:buSzPts val="1000"/>
              <a:buFont typeface="Urbanist"/>
              <a:buChar char="■"/>
              <a:defRPr sz="1000"/>
            </a:lvl3pPr>
            <a:lvl4pPr indent="-292100" lvl="3" marL="1828800">
              <a:spcBef>
                <a:spcPts val="0"/>
              </a:spcBef>
              <a:spcAft>
                <a:spcPts val="0"/>
              </a:spcAft>
              <a:buClr>
                <a:schemeClr val="lt1"/>
              </a:buClr>
              <a:buSzPts val="1000"/>
              <a:buFont typeface="Urbanist"/>
              <a:buChar char="●"/>
              <a:defRPr sz="1000"/>
            </a:lvl4pPr>
            <a:lvl5pPr indent="-292100" lvl="4" marL="2286000">
              <a:spcBef>
                <a:spcPts val="0"/>
              </a:spcBef>
              <a:spcAft>
                <a:spcPts val="0"/>
              </a:spcAft>
              <a:buClr>
                <a:schemeClr val="lt1"/>
              </a:buClr>
              <a:buSzPts val="1000"/>
              <a:buFont typeface="Urbanist"/>
              <a:buChar char="○"/>
              <a:defRPr sz="1000"/>
            </a:lvl5pPr>
            <a:lvl6pPr indent="-292100" lvl="5" marL="2743200">
              <a:spcBef>
                <a:spcPts val="0"/>
              </a:spcBef>
              <a:spcAft>
                <a:spcPts val="0"/>
              </a:spcAft>
              <a:buClr>
                <a:schemeClr val="lt1"/>
              </a:buClr>
              <a:buSzPts val="1000"/>
              <a:buFont typeface="Urbanist"/>
              <a:buChar char="■"/>
              <a:defRPr sz="1000"/>
            </a:lvl6pPr>
            <a:lvl7pPr indent="-292100" lvl="6" marL="3200400">
              <a:spcBef>
                <a:spcPts val="0"/>
              </a:spcBef>
              <a:spcAft>
                <a:spcPts val="0"/>
              </a:spcAft>
              <a:buClr>
                <a:schemeClr val="lt1"/>
              </a:buClr>
              <a:buSzPts val="1000"/>
              <a:buFont typeface="Urbanist"/>
              <a:buChar char="●"/>
              <a:defRPr sz="1000"/>
            </a:lvl7pPr>
            <a:lvl8pPr indent="-292100" lvl="7" marL="3657600">
              <a:spcBef>
                <a:spcPts val="0"/>
              </a:spcBef>
              <a:spcAft>
                <a:spcPts val="0"/>
              </a:spcAft>
              <a:buClr>
                <a:schemeClr val="lt1"/>
              </a:buClr>
              <a:buSzPts val="1000"/>
              <a:buFont typeface="Urbanist"/>
              <a:buChar char="○"/>
              <a:defRPr sz="1000"/>
            </a:lvl8pPr>
            <a:lvl9pPr indent="-292100" lvl="8" marL="4114800">
              <a:spcBef>
                <a:spcPts val="0"/>
              </a:spcBef>
              <a:spcAft>
                <a:spcPts val="0"/>
              </a:spcAft>
              <a:buClr>
                <a:schemeClr val="lt1"/>
              </a:buClr>
              <a:buSzPts val="1000"/>
              <a:buFont typeface="Urbanist"/>
              <a:buChar char="■"/>
              <a:defRPr sz="1000"/>
            </a:lvl9pPr>
          </a:lstStyle>
          <a:p/>
        </p:txBody>
      </p:sp>
      <p:cxnSp>
        <p:nvCxnSpPr>
          <p:cNvPr id="157" name="Google Shape;157;p10"/>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158" name="Google Shape;158;p10"/>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159" name="Google Shape;159;p10"/>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Tree>
  </p:cSld>
  <p:clrMapOvr>
    <a:masterClrMapping/>
  </p:clrMapOvr>
  <p:extLst>
    <p:ext uri="{DCECCB84-F9BA-43D5-87BE-67443E8EF086}">
      <p15:sldGuideLst>
        <p15:guide id="1" orient="horz" pos="2805">
          <p15:clr>
            <a:srgbClr val="E46962"/>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1pPr>
            <a:lvl2pPr indent="-304800" lvl="1" marL="9144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2pPr>
            <a:lvl3pPr indent="-304800" lvl="2" marL="13716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3pPr>
            <a:lvl4pPr indent="-304800" lvl="3" marL="18288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4pPr>
            <a:lvl5pPr indent="-304800" lvl="4" marL="22860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5pPr>
            <a:lvl6pPr indent="-304800" lvl="5" marL="27432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6pPr>
            <a:lvl7pPr indent="-304800" lvl="6" marL="32004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7pPr>
            <a:lvl8pPr indent="-304800" lvl="7" marL="3657600">
              <a:lnSpc>
                <a:spcPct val="115000"/>
              </a:lnSpc>
              <a:spcBef>
                <a:spcPts val="80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8pPr>
            <a:lvl9pPr indent="-304800" lvl="8" marL="4114800">
              <a:lnSpc>
                <a:spcPct val="115000"/>
              </a:lnSpc>
              <a:spcBef>
                <a:spcPts val="800"/>
              </a:spcBef>
              <a:spcAft>
                <a:spcPts val="800"/>
              </a:spcAft>
              <a:buClr>
                <a:schemeClr val="lt1"/>
              </a:buClr>
              <a:buSzPts val="1200"/>
              <a:buFont typeface="Urbanist"/>
              <a:buChar char="■"/>
              <a:defRPr sz="1200">
                <a:solidFill>
                  <a:schemeClr val="lt1"/>
                </a:solidFill>
                <a:latin typeface="Urbanist"/>
                <a:ea typeface="Urbanist"/>
                <a:cs typeface="Urbanist"/>
                <a:sym typeface="Urbanist"/>
              </a:defRPr>
            </a:lvl9pPr>
          </a:lstStyle>
          <a:p/>
        </p:txBody>
      </p:sp>
      <p:sp>
        <p:nvSpPr>
          <p:cNvPr id="7" name="Google Shape;7;p1"/>
          <p:cNvSpPr txBox="1"/>
          <p:nvPr>
            <p:ph type="title"/>
          </p:nvPr>
        </p:nvSpPr>
        <p:spPr>
          <a:xfrm>
            <a:off x="228600" y="85200"/>
            <a:ext cx="5236500" cy="1099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Urbanist Medium"/>
              <a:buNone/>
              <a:defRPr sz="3000">
                <a:solidFill>
                  <a:schemeClr val="lt1"/>
                </a:solidFill>
                <a:latin typeface="Urbanist Medium"/>
                <a:ea typeface="Urbanist Medium"/>
                <a:cs typeface="Urbanist Medium"/>
                <a:sym typeface="Urbanist Medium"/>
              </a:defRPr>
            </a:lvl1pPr>
            <a:lvl2pPr lvl="1">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2pPr>
            <a:lvl3pPr lvl="2">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3pPr>
            <a:lvl4pPr lvl="3">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4pPr>
            <a:lvl5pPr lvl="4">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5pPr>
            <a:lvl6pPr lvl="5">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6pPr>
            <a:lvl7pPr lvl="6">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7pPr>
            <a:lvl8pPr lvl="7">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8pPr>
            <a:lvl9pPr lvl="8">
              <a:spcBef>
                <a:spcPts val="0"/>
              </a:spcBef>
              <a:spcAft>
                <a:spcPts val="0"/>
              </a:spcAft>
              <a:buClr>
                <a:schemeClr val="lt1"/>
              </a:buClr>
              <a:buSzPts val="3000"/>
              <a:buFont typeface="Urbanist"/>
              <a:buNone/>
              <a:defRPr sz="3000">
                <a:solidFill>
                  <a:schemeClr val="lt1"/>
                </a:solidFill>
                <a:latin typeface="Urbanist"/>
                <a:ea typeface="Urbanist"/>
                <a:cs typeface="Urbanist"/>
                <a:sym typeface="Urbanist"/>
              </a:defRPr>
            </a:lvl9pPr>
          </a:lstStyle>
          <a:p/>
        </p:txBody>
      </p:sp>
      <p:sp>
        <p:nvSpPr>
          <p:cNvPr id="8" name="Google Shape;8;p1"/>
          <p:cNvSpPr txBox="1"/>
          <p:nvPr>
            <p:ph idx="2" type="body"/>
          </p:nvPr>
        </p:nvSpPr>
        <p:spPr>
          <a:xfrm>
            <a:off x="4562525" y="1518250"/>
            <a:ext cx="3880800" cy="2765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1pPr>
            <a:lvl2pPr indent="-304800" lvl="1" marL="9144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2pPr>
            <a:lvl3pPr indent="-304800" lvl="2" marL="13716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3pPr>
            <a:lvl4pPr indent="-304800" lvl="3" marL="18288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4pPr>
            <a:lvl5pPr indent="-304800" lvl="4" marL="22860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5pPr>
            <a:lvl6pPr indent="-304800" lvl="5" marL="27432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6pPr>
            <a:lvl7pPr indent="-304800" lvl="6" marL="32004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7pPr>
            <a:lvl8pPr indent="-304800" lvl="7" marL="36576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8pPr>
            <a:lvl9pPr indent="-304800" lvl="8" marL="4114800">
              <a:spcBef>
                <a:spcPts val="0"/>
              </a:spcBef>
              <a:spcAft>
                <a:spcPts val="0"/>
              </a:spcAft>
              <a:buClr>
                <a:schemeClr val="lt1"/>
              </a:buClr>
              <a:buSzPts val="1200"/>
              <a:buFont typeface="Urbanist"/>
              <a:buChar char="■"/>
              <a:defRPr sz="1200">
                <a:solidFill>
                  <a:schemeClr val="lt1"/>
                </a:solidFill>
                <a:latin typeface="Urbanist"/>
                <a:ea typeface="Urbanist"/>
                <a:cs typeface="Urbanist"/>
                <a:sym typeface="Urbanis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mailto:inge.esping@mcpherson.com" TargetMode="External"/><Relationship Id="rId4" Type="http://schemas.openxmlformats.org/officeDocument/2006/relationships/hyperlink" Target="mailto:carrie.brock@mcpherson.com" TargetMode="External"/><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1"/>
          <p:cNvSpPr txBox="1"/>
          <p:nvPr>
            <p:ph type="title"/>
          </p:nvPr>
        </p:nvSpPr>
        <p:spPr>
          <a:xfrm>
            <a:off x="228600" y="228600"/>
            <a:ext cx="8526600" cy="976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None/>
            </a:pPr>
            <a:r>
              <a:rPr lang="en">
                <a:solidFill>
                  <a:schemeClr val="lt1"/>
                </a:solidFill>
              </a:rPr>
              <a:t>McPherson Middle School’s Journey to </a:t>
            </a:r>
            <a:r>
              <a:rPr lang="en">
                <a:solidFill>
                  <a:schemeClr val="lt1"/>
                </a:solidFill>
              </a:rPr>
              <a:t>Realigning</a:t>
            </a:r>
            <a:r>
              <a:rPr lang="en">
                <a:solidFill>
                  <a:schemeClr val="lt1"/>
                </a:solidFill>
              </a:rPr>
              <a:t> our </a:t>
            </a:r>
            <a:r>
              <a:rPr lang="en">
                <a:solidFill>
                  <a:schemeClr val="lt1"/>
                </a:solidFill>
              </a:rPr>
              <a:t>Balance</a:t>
            </a:r>
            <a:r>
              <a:rPr lang="en">
                <a:solidFill>
                  <a:schemeClr val="lt1"/>
                </a:solidFill>
              </a:rPr>
              <a:t> with Technology</a:t>
            </a:r>
            <a:endParaRPr>
              <a:solidFill>
                <a:schemeClr val="lt1"/>
              </a:solidFill>
            </a:endParaRPr>
          </a:p>
        </p:txBody>
      </p:sp>
      <p:sp>
        <p:nvSpPr>
          <p:cNvPr id="438" name="Google Shape;438;p41"/>
          <p:cNvSpPr txBox="1"/>
          <p:nvPr>
            <p:ph idx="1" type="subTitle"/>
          </p:nvPr>
        </p:nvSpPr>
        <p:spPr>
          <a:xfrm>
            <a:off x="169200" y="2700975"/>
            <a:ext cx="4402800" cy="2520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l">
              <a:lnSpc>
                <a:spcPct val="85000"/>
              </a:lnSpc>
              <a:spcBef>
                <a:spcPts val="0"/>
              </a:spcBef>
              <a:spcAft>
                <a:spcPts val="0"/>
              </a:spcAft>
              <a:buNone/>
            </a:pPr>
            <a:r>
              <a:rPr lang="en">
                <a:solidFill>
                  <a:schemeClr val="lt1"/>
                </a:solidFill>
                <a:latin typeface="Urbanist Medium"/>
                <a:ea typeface="Urbanist Medium"/>
                <a:cs typeface="Urbanist Medium"/>
                <a:sym typeface="Urbanist Medium"/>
              </a:rPr>
              <a:t>Inge Esping, Principal</a:t>
            </a:r>
            <a:endParaRPr>
              <a:solidFill>
                <a:schemeClr val="lt1"/>
              </a:solidFill>
              <a:latin typeface="Urbanist Medium"/>
              <a:ea typeface="Urbanist Medium"/>
              <a:cs typeface="Urbanist Medium"/>
              <a:sym typeface="Urbanist Medium"/>
            </a:endParaRPr>
          </a:p>
        </p:txBody>
      </p:sp>
      <p:sp>
        <p:nvSpPr>
          <p:cNvPr id="439" name="Google Shape;439;p41"/>
          <p:cNvSpPr txBox="1"/>
          <p:nvPr>
            <p:ph idx="1" type="subTitle"/>
          </p:nvPr>
        </p:nvSpPr>
        <p:spPr>
          <a:xfrm>
            <a:off x="4572000" y="2700975"/>
            <a:ext cx="4402800" cy="2520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l">
              <a:lnSpc>
                <a:spcPct val="85000"/>
              </a:lnSpc>
              <a:spcBef>
                <a:spcPts val="0"/>
              </a:spcBef>
              <a:spcAft>
                <a:spcPts val="0"/>
              </a:spcAft>
              <a:buNone/>
            </a:pPr>
            <a:r>
              <a:rPr lang="en">
                <a:solidFill>
                  <a:schemeClr val="lt1"/>
                </a:solidFill>
                <a:latin typeface="Urbanist Medium"/>
                <a:ea typeface="Urbanist Medium"/>
                <a:cs typeface="Urbanist Medium"/>
                <a:sym typeface="Urbanist Medium"/>
              </a:rPr>
              <a:t>Carrie Brock, LSCSW, RPT</a:t>
            </a:r>
            <a:endParaRPr>
              <a:solidFill>
                <a:schemeClr val="lt1"/>
              </a:solidFill>
              <a:latin typeface="Urbanist Medium"/>
              <a:ea typeface="Urbanist Medium"/>
              <a:cs typeface="Urbanist Medium"/>
              <a:sym typeface="Urbanist Medium"/>
            </a:endParaRPr>
          </a:p>
        </p:txBody>
      </p:sp>
      <p:pic>
        <p:nvPicPr>
          <p:cNvPr id="440" name="Google Shape;440;p41" title="Inge Current Headshot.JPG"/>
          <p:cNvPicPr preferRelativeResize="0"/>
          <p:nvPr/>
        </p:nvPicPr>
        <p:blipFill>
          <a:blip r:embed="rId3">
            <a:alphaModFix/>
          </a:blip>
          <a:stretch>
            <a:fillRect/>
          </a:stretch>
        </p:blipFill>
        <p:spPr>
          <a:xfrm>
            <a:off x="2251658" y="2741425"/>
            <a:ext cx="1140867" cy="1711300"/>
          </a:xfrm>
          <a:prstGeom prst="rect">
            <a:avLst/>
          </a:prstGeom>
          <a:noFill/>
          <a:ln>
            <a:noFill/>
          </a:ln>
        </p:spPr>
      </p:pic>
      <p:pic>
        <p:nvPicPr>
          <p:cNvPr id="441" name="Google Shape;441;p41"/>
          <p:cNvPicPr preferRelativeResize="0"/>
          <p:nvPr/>
        </p:nvPicPr>
        <p:blipFill>
          <a:blip r:embed="rId4">
            <a:alphaModFix/>
          </a:blip>
          <a:stretch>
            <a:fillRect/>
          </a:stretch>
        </p:blipFill>
        <p:spPr>
          <a:xfrm>
            <a:off x="7188422" y="2700972"/>
            <a:ext cx="1370400" cy="17112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p:nvPr/>
        </p:nvSpPr>
        <p:spPr>
          <a:xfrm>
            <a:off x="4618950" y="228600"/>
            <a:ext cx="4296900" cy="605700"/>
          </a:xfrm>
          <a:prstGeom prst="roundRect">
            <a:avLst>
              <a:gd fmla="val 1699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47" name="Google Shape;447;p42"/>
          <p:cNvSpPr/>
          <p:nvPr/>
        </p:nvSpPr>
        <p:spPr>
          <a:xfrm>
            <a:off x="4618950" y="906375"/>
            <a:ext cx="4296600" cy="605700"/>
          </a:xfrm>
          <a:prstGeom prst="roundRect">
            <a:avLst>
              <a:gd fmla="val 1699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48" name="Google Shape;448;p42"/>
          <p:cNvSpPr/>
          <p:nvPr/>
        </p:nvSpPr>
        <p:spPr>
          <a:xfrm>
            <a:off x="4618950" y="1584175"/>
            <a:ext cx="4296600" cy="605700"/>
          </a:xfrm>
          <a:prstGeom prst="roundRect">
            <a:avLst>
              <a:gd fmla="val 1699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49" name="Google Shape;449;p42"/>
          <p:cNvSpPr/>
          <p:nvPr/>
        </p:nvSpPr>
        <p:spPr>
          <a:xfrm>
            <a:off x="4618950" y="2261950"/>
            <a:ext cx="4296900" cy="605700"/>
          </a:xfrm>
          <a:prstGeom prst="roundRect">
            <a:avLst>
              <a:gd fmla="val 1699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50" name="Google Shape;450;p42"/>
          <p:cNvSpPr/>
          <p:nvPr/>
        </p:nvSpPr>
        <p:spPr>
          <a:xfrm>
            <a:off x="4618950" y="2939750"/>
            <a:ext cx="4296600" cy="605700"/>
          </a:xfrm>
          <a:prstGeom prst="roundRect">
            <a:avLst>
              <a:gd fmla="val 1699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51" name="Google Shape;451;p42"/>
          <p:cNvSpPr/>
          <p:nvPr/>
        </p:nvSpPr>
        <p:spPr>
          <a:xfrm>
            <a:off x="4618950" y="3617525"/>
            <a:ext cx="4296900" cy="605700"/>
          </a:xfrm>
          <a:prstGeom prst="roundRect">
            <a:avLst>
              <a:gd fmla="val 1699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52" name="Google Shape;452;p42"/>
          <p:cNvSpPr txBox="1"/>
          <p:nvPr>
            <p:ph type="title"/>
          </p:nvPr>
        </p:nvSpPr>
        <p:spPr>
          <a:xfrm>
            <a:off x="277500" y="228600"/>
            <a:ext cx="39045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Timeline</a:t>
            </a:r>
            <a:endParaRPr/>
          </a:p>
        </p:txBody>
      </p:sp>
      <p:sp>
        <p:nvSpPr>
          <p:cNvPr id="453" name="Google Shape;453;p42"/>
          <p:cNvSpPr txBox="1"/>
          <p:nvPr>
            <p:ph idx="4" type="subTitle"/>
          </p:nvPr>
        </p:nvSpPr>
        <p:spPr>
          <a:xfrm>
            <a:off x="3719400" y="387150"/>
            <a:ext cx="852600" cy="288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2018-</a:t>
            </a:r>
            <a:endParaRPr/>
          </a:p>
          <a:p>
            <a:pPr indent="0" lvl="0" marL="0" rtl="0" algn="r">
              <a:spcBef>
                <a:spcPts val="0"/>
              </a:spcBef>
              <a:spcAft>
                <a:spcPts val="0"/>
              </a:spcAft>
              <a:buNone/>
            </a:pPr>
            <a:r>
              <a:rPr lang="en"/>
              <a:t>2020</a:t>
            </a:r>
            <a:endParaRPr/>
          </a:p>
        </p:txBody>
      </p:sp>
      <p:sp>
        <p:nvSpPr>
          <p:cNvPr id="454" name="Google Shape;454;p42"/>
          <p:cNvSpPr txBox="1"/>
          <p:nvPr>
            <p:ph idx="13" type="subTitle"/>
          </p:nvPr>
        </p:nvSpPr>
        <p:spPr>
          <a:xfrm>
            <a:off x="5067075" y="387150"/>
            <a:ext cx="3678600" cy="28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Adoption of heavy </a:t>
            </a:r>
            <a:r>
              <a:rPr lang="en"/>
              <a:t>edtech</a:t>
            </a:r>
            <a:r>
              <a:rPr lang="en"/>
              <a:t> curriculum  and Covid Pandemic</a:t>
            </a:r>
            <a:endParaRPr/>
          </a:p>
        </p:txBody>
      </p:sp>
      <p:sp>
        <p:nvSpPr>
          <p:cNvPr id="455" name="Google Shape;455;p42"/>
          <p:cNvSpPr txBox="1"/>
          <p:nvPr>
            <p:ph idx="14" type="subTitle"/>
          </p:nvPr>
        </p:nvSpPr>
        <p:spPr>
          <a:xfrm>
            <a:off x="5067075" y="1064088"/>
            <a:ext cx="3267600" cy="2886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None/>
            </a:pPr>
            <a:r>
              <a:rPr lang="en"/>
              <a:t>Adoption of cell phone/personal device restrictions</a:t>
            </a:r>
            <a:endParaRPr/>
          </a:p>
        </p:txBody>
      </p:sp>
      <p:sp>
        <p:nvSpPr>
          <p:cNvPr id="456" name="Google Shape;456;p42"/>
          <p:cNvSpPr txBox="1"/>
          <p:nvPr>
            <p:ph idx="15" type="subTitle"/>
          </p:nvPr>
        </p:nvSpPr>
        <p:spPr>
          <a:xfrm>
            <a:off x="5067075" y="1741025"/>
            <a:ext cx="3267600" cy="2886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None/>
            </a:pPr>
            <a:r>
              <a:rPr lang="en"/>
              <a:t>Restriction of Spotify</a:t>
            </a:r>
            <a:endParaRPr/>
          </a:p>
        </p:txBody>
      </p:sp>
      <p:sp>
        <p:nvSpPr>
          <p:cNvPr id="457" name="Google Shape;457;p42"/>
          <p:cNvSpPr txBox="1"/>
          <p:nvPr>
            <p:ph idx="16" type="subTitle"/>
          </p:nvPr>
        </p:nvSpPr>
        <p:spPr>
          <a:xfrm>
            <a:off x="5067075" y="2422306"/>
            <a:ext cx="3267600" cy="2886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None/>
            </a:pPr>
            <a:r>
              <a:rPr lang="en"/>
              <a:t>Restriction of YouTube and student to student email</a:t>
            </a:r>
            <a:endParaRPr/>
          </a:p>
        </p:txBody>
      </p:sp>
      <p:sp>
        <p:nvSpPr>
          <p:cNvPr id="458" name="Google Shape;458;p42"/>
          <p:cNvSpPr txBox="1"/>
          <p:nvPr>
            <p:ph idx="17" type="subTitle"/>
          </p:nvPr>
        </p:nvSpPr>
        <p:spPr>
          <a:xfrm>
            <a:off x="5067075" y="3096606"/>
            <a:ext cx="3267600" cy="2886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None/>
            </a:pPr>
            <a:r>
              <a:rPr lang="en"/>
              <a:t>Started discussion of moving away from 1:1 Chromebooks</a:t>
            </a:r>
            <a:endParaRPr/>
          </a:p>
        </p:txBody>
      </p:sp>
      <p:sp>
        <p:nvSpPr>
          <p:cNvPr id="459" name="Google Shape;459;p42"/>
          <p:cNvSpPr txBox="1"/>
          <p:nvPr>
            <p:ph idx="18" type="subTitle"/>
          </p:nvPr>
        </p:nvSpPr>
        <p:spPr>
          <a:xfrm>
            <a:off x="5067075" y="3770931"/>
            <a:ext cx="3267600" cy="2886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None/>
            </a:pPr>
            <a:r>
              <a:rPr lang="en"/>
              <a:t>Moved away from 1:1 Chromebook model</a:t>
            </a:r>
            <a:endParaRPr/>
          </a:p>
        </p:txBody>
      </p:sp>
      <p:sp>
        <p:nvSpPr>
          <p:cNvPr id="460" name="Google Shape;460;p42"/>
          <p:cNvSpPr txBox="1"/>
          <p:nvPr>
            <p:ph idx="4" type="subTitle"/>
          </p:nvPr>
        </p:nvSpPr>
        <p:spPr>
          <a:xfrm>
            <a:off x="3719400" y="1064100"/>
            <a:ext cx="852600" cy="288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2022</a:t>
            </a:r>
            <a:endParaRPr/>
          </a:p>
        </p:txBody>
      </p:sp>
      <p:sp>
        <p:nvSpPr>
          <p:cNvPr id="461" name="Google Shape;461;p42"/>
          <p:cNvSpPr txBox="1"/>
          <p:nvPr>
            <p:ph idx="4" type="subTitle"/>
          </p:nvPr>
        </p:nvSpPr>
        <p:spPr>
          <a:xfrm>
            <a:off x="3719400" y="1741050"/>
            <a:ext cx="852600" cy="288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2023</a:t>
            </a:r>
            <a:endParaRPr/>
          </a:p>
        </p:txBody>
      </p:sp>
      <p:sp>
        <p:nvSpPr>
          <p:cNvPr id="462" name="Google Shape;462;p42"/>
          <p:cNvSpPr txBox="1"/>
          <p:nvPr>
            <p:ph idx="4" type="subTitle"/>
          </p:nvPr>
        </p:nvSpPr>
        <p:spPr>
          <a:xfrm>
            <a:off x="3719400" y="2418000"/>
            <a:ext cx="852600" cy="288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2024</a:t>
            </a:r>
            <a:endParaRPr/>
          </a:p>
        </p:txBody>
      </p:sp>
      <p:sp>
        <p:nvSpPr>
          <p:cNvPr id="463" name="Google Shape;463;p42"/>
          <p:cNvSpPr txBox="1"/>
          <p:nvPr>
            <p:ph idx="4" type="subTitle"/>
          </p:nvPr>
        </p:nvSpPr>
        <p:spPr>
          <a:xfrm>
            <a:off x="3672450" y="3094950"/>
            <a:ext cx="852600" cy="288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2025</a:t>
            </a:r>
            <a:endParaRPr/>
          </a:p>
        </p:txBody>
      </p:sp>
      <p:sp>
        <p:nvSpPr>
          <p:cNvPr id="464" name="Google Shape;464;p42"/>
          <p:cNvSpPr txBox="1"/>
          <p:nvPr>
            <p:ph idx="4" type="subTitle"/>
          </p:nvPr>
        </p:nvSpPr>
        <p:spPr>
          <a:xfrm>
            <a:off x="3672450" y="3771900"/>
            <a:ext cx="852600" cy="288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3"/>
          <p:cNvSpPr/>
          <p:nvPr/>
        </p:nvSpPr>
        <p:spPr>
          <a:xfrm>
            <a:off x="228600" y="1395962"/>
            <a:ext cx="2101200" cy="3054000"/>
          </a:xfrm>
          <a:prstGeom prst="roundRect">
            <a:avLst>
              <a:gd fmla="val 963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0" name="Google Shape;470;p43"/>
          <p:cNvSpPr/>
          <p:nvPr/>
        </p:nvSpPr>
        <p:spPr>
          <a:xfrm>
            <a:off x="2423700" y="1395953"/>
            <a:ext cx="3198600" cy="2187600"/>
          </a:xfrm>
          <a:prstGeom prst="roundRect">
            <a:avLst>
              <a:gd fmla="val 674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71" name="Google Shape;471;p43"/>
          <p:cNvSpPr/>
          <p:nvPr/>
        </p:nvSpPr>
        <p:spPr>
          <a:xfrm>
            <a:off x="5716850" y="1395962"/>
            <a:ext cx="3198600" cy="1758300"/>
          </a:xfrm>
          <a:prstGeom prst="roundRect">
            <a:avLst>
              <a:gd fmla="val 963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cxnSp>
        <p:nvCxnSpPr>
          <p:cNvPr id="472" name="Google Shape;472;p43"/>
          <p:cNvCxnSpPr/>
          <p:nvPr/>
        </p:nvCxnSpPr>
        <p:spPr>
          <a:xfrm>
            <a:off x="2423700" y="2531312"/>
            <a:ext cx="3194400" cy="0"/>
          </a:xfrm>
          <a:prstGeom prst="straightConnector1">
            <a:avLst/>
          </a:prstGeom>
          <a:noFill/>
          <a:ln cap="flat" cmpd="sng" w="9525">
            <a:solidFill>
              <a:schemeClr val="dk1"/>
            </a:solidFill>
            <a:prstDash val="solid"/>
            <a:round/>
            <a:headEnd len="med" w="med" type="none"/>
            <a:tailEnd len="med" w="med" type="none"/>
          </a:ln>
        </p:spPr>
      </p:cxnSp>
      <p:cxnSp>
        <p:nvCxnSpPr>
          <p:cNvPr id="473" name="Google Shape;473;p43"/>
          <p:cNvCxnSpPr/>
          <p:nvPr/>
        </p:nvCxnSpPr>
        <p:spPr>
          <a:xfrm>
            <a:off x="2423700" y="3583537"/>
            <a:ext cx="3194400" cy="0"/>
          </a:xfrm>
          <a:prstGeom prst="straightConnector1">
            <a:avLst/>
          </a:prstGeom>
          <a:noFill/>
          <a:ln cap="flat" cmpd="sng" w="9525">
            <a:solidFill>
              <a:schemeClr val="dk1"/>
            </a:solidFill>
            <a:prstDash val="solid"/>
            <a:round/>
            <a:headEnd len="med" w="med" type="none"/>
            <a:tailEnd len="med" w="med" type="none"/>
          </a:ln>
        </p:spPr>
      </p:cxnSp>
      <p:sp>
        <p:nvSpPr>
          <p:cNvPr id="474" name="Google Shape;474;p43"/>
          <p:cNvSpPr txBox="1"/>
          <p:nvPr>
            <p:ph idx="5" type="subTitle"/>
          </p:nvPr>
        </p:nvSpPr>
        <p:spPr>
          <a:xfrm>
            <a:off x="381950" y="2062875"/>
            <a:ext cx="1786500" cy="23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Impact on Focus/Learning</a:t>
            </a:r>
            <a:endParaRPr/>
          </a:p>
        </p:txBody>
      </p:sp>
      <p:sp>
        <p:nvSpPr>
          <p:cNvPr id="475" name="Google Shape;475;p43"/>
          <p:cNvSpPr txBox="1"/>
          <p:nvPr>
            <p:ph idx="6" type="body"/>
          </p:nvPr>
        </p:nvSpPr>
        <p:spPr>
          <a:xfrm>
            <a:off x="381950" y="2453500"/>
            <a:ext cx="1786500" cy="1536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200"/>
              <a:t>Increased:</a:t>
            </a:r>
            <a:endParaRPr b="1" sz="1200"/>
          </a:p>
          <a:p>
            <a:pPr indent="0" lvl="0" marL="0" rtl="0" algn="l">
              <a:lnSpc>
                <a:spcPct val="115000"/>
              </a:lnSpc>
              <a:spcBef>
                <a:spcPts val="0"/>
              </a:spcBef>
              <a:spcAft>
                <a:spcPts val="0"/>
              </a:spcAft>
              <a:buClr>
                <a:schemeClr val="dk1"/>
              </a:buClr>
              <a:buSzPts val="1100"/>
              <a:buFont typeface="Arial"/>
              <a:buNone/>
            </a:pPr>
            <a:r>
              <a:rPr lang="en"/>
              <a:t>Concentration</a:t>
            </a:r>
            <a:endParaRPr/>
          </a:p>
          <a:p>
            <a:pPr indent="0" lvl="0" marL="0" rtl="0" algn="l">
              <a:lnSpc>
                <a:spcPct val="115000"/>
              </a:lnSpc>
              <a:spcBef>
                <a:spcPts val="0"/>
              </a:spcBef>
              <a:spcAft>
                <a:spcPts val="0"/>
              </a:spcAft>
              <a:buClr>
                <a:schemeClr val="dk1"/>
              </a:buClr>
              <a:buSzPts val="1100"/>
              <a:buFont typeface="Arial"/>
              <a:buNone/>
            </a:pPr>
            <a:r>
              <a:rPr lang="en"/>
              <a:t>Critical Thinking</a:t>
            </a:r>
            <a:endParaRPr/>
          </a:p>
          <a:p>
            <a:pPr indent="0" lvl="0" marL="0" rtl="0" algn="l">
              <a:lnSpc>
                <a:spcPct val="115000"/>
              </a:lnSpc>
              <a:spcBef>
                <a:spcPts val="0"/>
              </a:spcBef>
              <a:spcAft>
                <a:spcPts val="0"/>
              </a:spcAft>
              <a:buClr>
                <a:schemeClr val="dk1"/>
              </a:buClr>
              <a:buSzPts val="1100"/>
              <a:buFont typeface="Arial"/>
              <a:buNone/>
            </a:pPr>
            <a:r>
              <a:rPr lang="en"/>
              <a:t>Complex Problem Solving</a:t>
            </a:r>
            <a:endParaRPr/>
          </a:p>
          <a:p>
            <a:pPr indent="0" lvl="0" marL="0" rtl="0" algn="l">
              <a:lnSpc>
                <a:spcPct val="115000"/>
              </a:lnSpc>
              <a:spcBef>
                <a:spcPts val="0"/>
              </a:spcBef>
              <a:spcAft>
                <a:spcPts val="0"/>
              </a:spcAft>
              <a:buClr>
                <a:schemeClr val="dk1"/>
              </a:buClr>
              <a:buSzPts val="1100"/>
              <a:buFont typeface="Arial"/>
              <a:buNone/>
            </a:pPr>
            <a:r>
              <a:rPr lang="en"/>
              <a:t>Frustration Tolerance</a:t>
            </a:r>
            <a:endParaRPr/>
          </a:p>
          <a:p>
            <a:pPr indent="0" lvl="0" marL="0" rtl="0" algn="l">
              <a:lnSpc>
                <a:spcPct val="115000"/>
              </a:lnSpc>
              <a:spcBef>
                <a:spcPts val="0"/>
              </a:spcBef>
              <a:spcAft>
                <a:spcPts val="0"/>
              </a:spcAft>
              <a:buClr>
                <a:schemeClr val="dk1"/>
              </a:buClr>
              <a:buSzPts val="1100"/>
              <a:buFont typeface="Arial"/>
              <a:buNone/>
            </a:pPr>
            <a:r>
              <a:t/>
            </a:r>
            <a:endParaRPr b="1"/>
          </a:p>
        </p:txBody>
      </p:sp>
      <p:sp>
        <p:nvSpPr>
          <p:cNvPr id="476" name="Google Shape;476;p43"/>
          <p:cNvSpPr txBox="1"/>
          <p:nvPr>
            <p:ph idx="7" type="subTitle"/>
          </p:nvPr>
        </p:nvSpPr>
        <p:spPr>
          <a:xfrm>
            <a:off x="2580250" y="1528150"/>
            <a:ext cx="2911500" cy="22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Impact on Social Well Being</a:t>
            </a:r>
            <a:endParaRPr/>
          </a:p>
          <a:p>
            <a:pPr indent="0" lvl="0" marL="0" rtl="0" algn="l">
              <a:spcBef>
                <a:spcPts val="0"/>
              </a:spcBef>
              <a:spcAft>
                <a:spcPts val="0"/>
              </a:spcAft>
              <a:buNone/>
            </a:pPr>
            <a:r>
              <a:t/>
            </a:r>
            <a:endParaRPr/>
          </a:p>
        </p:txBody>
      </p:sp>
      <p:sp>
        <p:nvSpPr>
          <p:cNvPr id="477" name="Google Shape;477;p43"/>
          <p:cNvSpPr txBox="1"/>
          <p:nvPr>
            <p:ph idx="8" type="body"/>
          </p:nvPr>
        </p:nvSpPr>
        <p:spPr>
          <a:xfrm>
            <a:off x="2423700" y="1756750"/>
            <a:ext cx="3194400" cy="774600"/>
          </a:xfrm>
          <a:prstGeom prst="rect">
            <a:avLst/>
          </a:prstGeom>
        </p:spPr>
        <p:txBody>
          <a:bodyPr anchorCtr="0" anchor="t" bIns="0" lIns="0" spcFirstLastPara="1" rIns="0" wrap="square" tIns="0">
            <a:noAutofit/>
          </a:bodyPr>
          <a:lstStyle/>
          <a:p>
            <a:pPr indent="-292100" lvl="0" marL="457200" rtl="0" algn="l">
              <a:spcBef>
                <a:spcPts val="0"/>
              </a:spcBef>
              <a:spcAft>
                <a:spcPts val="0"/>
              </a:spcAft>
              <a:buClr>
                <a:schemeClr val="accent3"/>
              </a:buClr>
              <a:buSzPts val="1000"/>
              <a:buChar char="●"/>
            </a:pPr>
            <a:r>
              <a:rPr lang="en"/>
              <a:t>Increased social interaction &gt;social skill practice &gt; increased empathy</a:t>
            </a:r>
            <a:endParaRPr/>
          </a:p>
          <a:p>
            <a:pPr indent="-292100" lvl="0" marL="457200" rtl="0" algn="l">
              <a:spcBef>
                <a:spcPts val="0"/>
              </a:spcBef>
              <a:spcAft>
                <a:spcPts val="0"/>
              </a:spcAft>
              <a:buClr>
                <a:schemeClr val="accent3"/>
              </a:buClr>
              <a:buSzPts val="1000"/>
              <a:buChar char="●"/>
            </a:pPr>
            <a:r>
              <a:rPr lang="en"/>
              <a:t>Decreased “technoference” &lt; social </a:t>
            </a:r>
            <a:r>
              <a:rPr lang="en"/>
              <a:t>isolation &lt; school avoidance</a:t>
            </a:r>
            <a:endParaRPr/>
          </a:p>
          <a:p>
            <a:pPr indent="0" lvl="0" marL="0" rtl="0" algn="l">
              <a:spcBef>
                <a:spcPts val="800"/>
              </a:spcBef>
              <a:spcAft>
                <a:spcPts val="800"/>
              </a:spcAft>
              <a:buNone/>
            </a:pPr>
            <a:r>
              <a:t/>
            </a:r>
            <a:endParaRPr/>
          </a:p>
        </p:txBody>
      </p:sp>
      <p:sp>
        <p:nvSpPr>
          <p:cNvPr id="478" name="Google Shape;478;p43"/>
          <p:cNvSpPr txBox="1"/>
          <p:nvPr>
            <p:ph idx="9" type="subTitle"/>
          </p:nvPr>
        </p:nvSpPr>
        <p:spPr>
          <a:xfrm>
            <a:off x="2567575" y="2555845"/>
            <a:ext cx="2911500" cy="22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Impact on Emotional Well Being</a:t>
            </a:r>
            <a:endParaRPr/>
          </a:p>
        </p:txBody>
      </p:sp>
      <p:sp>
        <p:nvSpPr>
          <p:cNvPr id="479" name="Google Shape;479;p43"/>
          <p:cNvSpPr txBox="1"/>
          <p:nvPr>
            <p:ph idx="13" type="body"/>
          </p:nvPr>
        </p:nvSpPr>
        <p:spPr>
          <a:xfrm>
            <a:off x="2423700" y="2767050"/>
            <a:ext cx="3198600" cy="816600"/>
          </a:xfrm>
          <a:prstGeom prst="rect">
            <a:avLst/>
          </a:prstGeom>
        </p:spPr>
        <p:txBody>
          <a:bodyPr anchorCtr="0" anchor="t" bIns="0" lIns="0" spcFirstLastPara="1" rIns="0" wrap="square" tIns="0">
            <a:noAutofit/>
          </a:bodyPr>
          <a:lstStyle/>
          <a:p>
            <a:pPr indent="-292100" lvl="0" marL="457200" rtl="0" algn="l">
              <a:spcBef>
                <a:spcPts val="0"/>
              </a:spcBef>
              <a:spcAft>
                <a:spcPts val="0"/>
              </a:spcAft>
              <a:buClr>
                <a:schemeClr val="accent3"/>
              </a:buClr>
              <a:buSzPts val="1000"/>
              <a:buChar char="●"/>
            </a:pPr>
            <a:r>
              <a:rPr lang="en"/>
              <a:t>Increased emotional resiliency</a:t>
            </a:r>
            <a:endParaRPr/>
          </a:p>
          <a:p>
            <a:pPr indent="-292100" lvl="0" marL="457200" rtl="0" algn="l">
              <a:spcBef>
                <a:spcPts val="0"/>
              </a:spcBef>
              <a:spcAft>
                <a:spcPts val="0"/>
              </a:spcAft>
              <a:buClr>
                <a:schemeClr val="accent3"/>
              </a:buClr>
              <a:buSzPts val="1000"/>
              <a:buChar char="●"/>
            </a:pPr>
            <a:r>
              <a:rPr lang="en"/>
              <a:t>Reduced digital “cognitive load” &lt; burnout, stress, fatigue</a:t>
            </a:r>
            <a:endParaRPr/>
          </a:p>
          <a:p>
            <a:pPr indent="-292100" lvl="0" marL="457200" rtl="0" algn="l">
              <a:spcBef>
                <a:spcPts val="0"/>
              </a:spcBef>
              <a:spcAft>
                <a:spcPts val="0"/>
              </a:spcAft>
              <a:buClr>
                <a:schemeClr val="accent3"/>
              </a:buClr>
              <a:buSzPts val="1000"/>
              <a:buChar char="●"/>
            </a:pPr>
            <a:r>
              <a:rPr lang="en"/>
              <a:t>Reduced information overload &lt;  “always on” &lt; anxiety, social </a:t>
            </a:r>
            <a:r>
              <a:rPr lang="en"/>
              <a:t>comparison</a:t>
            </a:r>
            <a:endParaRPr/>
          </a:p>
          <a:p>
            <a:pPr indent="0" lvl="0" marL="0" rtl="0" algn="l">
              <a:spcBef>
                <a:spcPts val="0"/>
              </a:spcBef>
              <a:spcAft>
                <a:spcPts val="0"/>
              </a:spcAft>
              <a:buNone/>
            </a:pPr>
            <a:r>
              <a:t/>
            </a:r>
            <a:endParaRPr/>
          </a:p>
        </p:txBody>
      </p:sp>
      <p:sp>
        <p:nvSpPr>
          <p:cNvPr id="480" name="Google Shape;480;p43"/>
          <p:cNvSpPr txBox="1"/>
          <p:nvPr>
            <p:ph idx="15" type="subTitle"/>
          </p:nvPr>
        </p:nvSpPr>
        <p:spPr>
          <a:xfrm>
            <a:off x="5877425" y="1528157"/>
            <a:ext cx="2911500" cy="22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Impact on School Climate/Discipline:</a:t>
            </a:r>
            <a:endParaRPr sz="1300"/>
          </a:p>
          <a:p>
            <a:pPr indent="0" lvl="0" marL="0" rtl="0" algn="l">
              <a:spcBef>
                <a:spcPts val="0"/>
              </a:spcBef>
              <a:spcAft>
                <a:spcPts val="0"/>
              </a:spcAft>
              <a:buNone/>
            </a:pPr>
            <a:r>
              <a:t/>
            </a:r>
            <a:endParaRPr/>
          </a:p>
        </p:txBody>
      </p:sp>
      <p:sp>
        <p:nvSpPr>
          <p:cNvPr id="481" name="Google Shape;481;p43"/>
          <p:cNvSpPr txBox="1"/>
          <p:nvPr>
            <p:ph idx="16" type="subTitle"/>
          </p:nvPr>
        </p:nvSpPr>
        <p:spPr>
          <a:xfrm>
            <a:off x="5877425" y="1895396"/>
            <a:ext cx="2911500" cy="27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Reduction in Discipline Referrals</a:t>
            </a:r>
            <a:endParaRPr sz="1300"/>
          </a:p>
        </p:txBody>
      </p:sp>
      <p:sp>
        <p:nvSpPr>
          <p:cNvPr id="482" name="Google Shape;482;p43"/>
          <p:cNvSpPr txBox="1"/>
          <p:nvPr>
            <p:ph idx="17" type="subTitle"/>
          </p:nvPr>
        </p:nvSpPr>
        <p:spPr>
          <a:xfrm>
            <a:off x="5877425" y="2219182"/>
            <a:ext cx="2911500" cy="22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Staff Support</a:t>
            </a:r>
            <a:endParaRPr sz="1300"/>
          </a:p>
        </p:txBody>
      </p:sp>
      <p:sp>
        <p:nvSpPr>
          <p:cNvPr id="483" name="Google Shape;483;p43"/>
          <p:cNvSpPr txBox="1"/>
          <p:nvPr>
            <p:ph idx="18" type="subTitle"/>
          </p:nvPr>
        </p:nvSpPr>
        <p:spPr>
          <a:xfrm>
            <a:off x="5877425" y="2531348"/>
            <a:ext cx="2911500" cy="22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Overwhelming</a:t>
            </a:r>
            <a:r>
              <a:rPr lang="en" sz="1300"/>
              <a:t> Parent Support</a:t>
            </a:r>
            <a:endParaRPr sz="1300"/>
          </a:p>
          <a:p>
            <a:pPr indent="0" lvl="0" marL="0" rtl="0" algn="l">
              <a:spcBef>
                <a:spcPts val="0"/>
              </a:spcBef>
              <a:spcAft>
                <a:spcPts val="0"/>
              </a:spcAft>
              <a:buNone/>
            </a:pPr>
            <a:r>
              <a:t/>
            </a:r>
            <a:endParaRPr/>
          </a:p>
        </p:txBody>
      </p:sp>
      <p:sp>
        <p:nvSpPr>
          <p:cNvPr id="484" name="Google Shape;484;p43"/>
          <p:cNvSpPr txBox="1"/>
          <p:nvPr>
            <p:ph idx="19" type="subTitle"/>
          </p:nvPr>
        </p:nvSpPr>
        <p:spPr>
          <a:xfrm>
            <a:off x="5877425" y="3354900"/>
            <a:ext cx="2911500" cy="103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
              <a:t>In regard to phone-free schools, Jonathan Haidt, author of The Anxious Generation, states, “that is the only way to free up attention for each other and for their teachers.”</a:t>
            </a:r>
            <a:endParaRPr i="1"/>
          </a:p>
          <a:p>
            <a:pPr indent="0" lvl="0" marL="0" rtl="0" algn="l">
              <a:spcBef>
                <a:spcPts val="0"/>
              </a:spcBef>
              <a:spcAft>
                <a:spcPts val="0"/>
              </a:spcAft>
              <a:buNone/>
            </a:pPr>
            <a:r>
              <a:t/>
            </a:r>
            <a:endParaRPr i="1"/>
          </a:p>
          <a:p>
            <a:pPr indent="0" lvl="0" marL="0" rtl="0" algn="l">
              <a:spcBef>
                <a:spcPts val="0"/>
              </a:spcBef>
              <a:spcAft>
                <a:spcPts val="0"/>
              </a:spcAft>
              <a:buNone/>
            </a:pPr>
            <a:r>
              <a:t/>
            </a:r>
            <a:endParaRPr i="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5" name="Google Shape;485;p43"/>
          <p:cNvSpPr txBox="1"/>
          <p:nvPr>
            <p:ph idx="20" type="subTitle"/>
          </p:nvPr>
        </p:nvSpPr>
        <p:spPr>
          <a:xfrm>
            <a:off x="228600" y="228600"/>
            <a:ext cx="8475900" cy="27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sz="2400">
                <a:latin typeface="Urbanist"/>
                <a:ea typeface="Urbanist"/>
                <a:cs typeface="Urbanist"/>
                <a:sym typeface="Urbanist"/>
              </a:rPr>
              <a:t>Research says reduced screen/device access during the school day has a positive effect on school performance.</a:t>
            </a:r>
            <a:endParaRPr b="1" sz="2400">
              <a:latin typeface="Urbanist"/>
              <a:ea typeface="Urbanist"/>
              <a:cs typeface="Urbanist"/>
              <a:sym typeface="Urbanis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4"/>
          <p:cNvSpPr/>
          <p:nvPr/>
        </p:nvSpPr>
        <p:spPr>
          <a:xfrm>
            <a:off x="6080700" y="228600"/>
            <a:ext cx="2834700" cy="2789400"/>
          </a:xfrm>
          <a:prstGeom prst="roundRect">
            <a:avLst>
              <a:gd fmla="val 765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91" name="Google Shape;491;p44"/>
          <p:cNvSpPr/>
          <p:nvPr/>
        </p:nvSpPr>
        <p:spPr>
          <a:xfrm>
            <a:off x="3159175" y="228575"/>
            <a:ext cx="2834700" cy="1354200"/>
          </a:xfrm>
          <a:prstGeom prst="roundRect">
            <a:avLst>
              <a:gd fmla="val 16829"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92" name="Google Shape;492;p44"/>
          <p:cNvSpPr/>
          <p:nvPr/>
        </p:nvSpPr>
        <p:spPr>
          <a:xfrm>
            <a:off x="3154650" y="1663707"/>
            <a:ext cx="2834700" cy="1354200"/>
          </a:xfrm>
          <a:prstGeom prst="roundRect">
            <a:avLst>
              <a:gd fmla="val 17863"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93" name="Google Shape;493;p44"/>
          <p:cNvSpPr/>
          <p:nvPr/>
        </p:nvSpPr>
        <p:spPr>
          <a:xfrm>
            <a:off x="3154650" y="3098815"/>
            <a:ext cx="2834700" cy="1354200"/>
          </a:xfrm>
          <a:prstGeom prst="roundRect">
            <a:avLst>
              <a:gd fmla="val 16829"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94" name="Google Shape;494;p44"/>
          <p:cNvSpPr/>
          <p:nvPr/>
        </p:nvSpPr>
        <p:spPr>
          <a:xfrm>
            <a:off x="6284700" y="938850"/>
            <a:ext cx="1127400" cy="783600"/>
          </a:xfrm>
          <a:prstGeom prst="roundRect">
            <a:avLst>
              <a:gd fmla="val 2228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Urbanist"/>
                <a:ea typeface="Urbanist"/>
                <a:cs typeface="Urbanist"/>
                <a:sym typeface="Urbanist"/>
              </a:rPr>
              <a:t>Noticed increase in dysregulation &amp; anxiety, depression</a:t>
            </a:r>
            <a:endParaRPr>
              <a:solidFill>
                <a:schemeClr val="lt1"/>
              </a:solidFill>
              <a:latin typeface="Urbanist"/>
              <a:ea typeface="Urbanist"/>
              <a:cs typeface="Urbanist"/>
              <a:sym typeface="Urbanist"/>
            </a:endParaRPr>
          </a:p>
        </p:txBody>
      </p:sp>
      <p:sp>
        <p:nvSpPr>
          <p:cNvPr id="495" name="Google Shape;495;p44"/>
          <p:cNvSpPr/>
          <p:nvPr/>
        </p:nvSpPr>
        <p:spPr>
          <a:xfrm>
            <a:off x="7503510" y="938850"/>
            <a:ext cx="1127400" cy="783600"/>
          </a:xfrm>
          <a:prstGeom prst="roundRect">
            <a:avLst>
              <a:gd fmla="val 2228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Urbanist"/>
                <a:ea typeface="Urbanist"/>
                <a:cs typeface="Urbanist"/>
                <a:sym typeface="Urbanist"/>
              </a:rPr>
              <a:t>Noticed decreased attention span &amp; frustration tolerance</a:t>
            </a:r>
            <a:endParaRPr sz="700">
              <a:solidFill>
                <a:schemeClr val="lt1"/>
              </a:solidFill>
              <a:latin typeface="Urbanist"/>
              <a:ea typeface="Urbanist"/>
              <a:cs typeface="Urbanist"/>
              <a:sym typeface="Urbanist"/>
            </a:endParaRPr>
          </a:p>
        </p:txBody>
      </p:sp>
      <p:sp>
        <p:nvSpPr>
          <p:cNvPr id="496" name="Google Shape;496;p44"/>
          <p:cNvSpPr/>
          <p:nvPr/>
        </p:nvSpPr>
        <p:spPr>
          <a:xfrm>
            <a:off x="6284700" y="1801500"/>
            <a:ext cx="1127400" cy="783600"/>
          </a:xfrm>
          <a:prstGeom prst="roundRect">
            <a:avLst>
              <a:gd fmla="val 2228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EFEFEF"/>
                </a:solidFill>
                <a:latin typeface="Urbanist"/>
                <a:ea typeface="Urbanist"/>
                <a:cs typeface="Urbanist"/>
                <a:sym typeface="Urbanist"/>
              </a:rPr>
              <a:t>Struggles to transition students away from technology to focus on the lesson</a:t>
            </a:r>
            <a:endParaRPr sz="900">
              <a:solidFill>
                <a:srgbClr val="EFEFEF"/>
              </a:solidFill>
              <a:latin typeface="Urbanist"/>
              <a:ea typeface="Urbanist"/>
              <a:cs typeface="Urbanist"/>
              <a:sym typeface="Urbanist"/>
            </a:endParaRPr>
          </a:p>
        </p:txBody>
      </p:sp>
      <p:sp>
        <p:nvSpPr>
          <p:cNvPr id="497" name="Google Shape;497;p44"/>
          <p:cNvSpPr/>
          <p:nvPr/>
        </p:nvSpPr>
        <p:spPr>
          <a:xfrm>
            <a:off x="7503510" y="1801500"/>
            <a:ext cx="1127400" cy="783600"/>
          </a:xfrm>
          <a:prstGeom prst="roundRect">
            <a:avLst>
              <a:gd fmla="val 22285"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EFEFEF"/>
                </a:solidFill>
                <a:latin typeface="Urbanist"/>
                <a:ea typeface="Urbanist"/>
                <a:cs typeface="Urbanist"/>
                <a:sym typeface="Urbanist"/>
              </a:rPr>
              <a:t>Felt tied to GoGuardian and Bark-managing student tech use versus true classroom support</a:t>
            </a:r>
            <a:endParaRPr sz="800">
              <a:solidFill>
                <a:srgbClr val="EFEFEF"/>
              </a:solidFill>
              <a:latin typeface="Urbanist"/>
              <a:ea typeface="Urbanist"/>
              <a:cs typeface="Urbanist"/>
              <a:sym typeface="Urbanist"/>
            </a:endParaRPr>
          </a:p>
        </p:txBody>
      </p:sp>
      <p:sp>
        <p:nvSpPr>
          <p:cNvPr id="498" name="Google Shape;498;p44"/>
          <p:cNvSpPr/>
          <p:nvPr/>
        </p:nvSpPr>
        <p:spPr>
          <a:xfrm>
            <a:off x="6080700" y="3098825"/>
            <a:ext cx="2834700" cy="1354200"/>
          </a:xfrm>
          <a:prstGeom prst="roundRect">
            <a:avLst>
              <a:gd fmla="val 13866"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499" name="Google Shape;499;p44"/>
          <p:cNvSpPr txBox="1"/>
          <p:nvPr>
            <p:ph idx="4" type="subTitle"/>
          </p:nvPr>
        </p:nvSpPr>
        <p:spPr>
          <a:xfrm>
            <a:off x="6314800" y="458325"/>
            <a:ext cx="2294700" cy="330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Staff Experience</a:t>
            </a:r>
            <a:endParaRPr/>
          </a:p>
        </p:txBody>
      </p:sp>
      <p:sp>
        <p:nvSpPr>
          <p:cNvPr id="500" name="Google Shape;500;p44"/>
          <p:cNvSpPr txBox="1"/>
          <p:nvPr>
            <p:ph type="title"/>
          </p:nvPr>
        </p:nvSpPr>
        <p:spPr>
          <a:xfrm>
            <a:off x="237650" y="746900"/>
            <a:ext cx="2834700" cy="25908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Grounded in Research, Shaped by Experience</a:t>
            </a:r>
            <a:endParaRPr/>
          </a:p>
        </p:txBody>
      </p:sp>
      <p:sp>
        <p:nvSpPr>
          <p:cNvPr id="501" name="Google Shape;501;p44"/>
          <p:cNvSpPr txBox="1"/>
          <p:nvPr>
            <p:ph idx="6" type="subTitle"/>
          </p:nvPr>
        </p:nvSpPr>
        <p:spPr>
          <a:xfrm>
            <a:off x="3429175" y="1082075"/>
            <a:ext cx="2294700" cy="330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502" name="Google Shape;502;p44"/>
          <p:cNvSpPr txBox="1"/>
          <p:nvPr>
            <p:ph idx="7" type="title"/>
          </p:nvPr>
        </p:nvSpPr>
        <p:spPr>
          <a:xfrm>
            <a:off x="3235050" y="1801500"/>
            <a:ext cx="2668200" cy="951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1900"/>
              <a:t>Anxious Generation</a:t>
            </a:r>
            <a:endParaRPr sz="1900"/>
          </a:p>
          <a:p>
            <a:pPr indent="-317500" lvl="0" marL="457200" rtl="0" algn="l">
              <a:spcBef>
                <a:spcPts val="0"/>
              </a:spcBef>
              <a:spcAft>
                <a:spcPts val="0"/>
              </a:spcAft>
              <a:buSzPts val="1400"/>
              <a:buChar char="●"/>
            </a:pPr>
            <a:r>
              <a:rPr lang="en" sz="1400"/>
              <a:t>PD Presentation</a:t>
            </a:r>
            <a:endParaRPr sz="1400"/>
          </a:p>
          <a:p>
            <a:pPr indent="-317500" lvl="0" marL="457200" rtl="0" algn="l">
              <a:spcBef>
                <a:spcPts val="0"/>
              </a:spcBef>
              <a:spcAft>
                <a:spcPts val="0"/>
              </a:spcAft>
              <a:buSzPts val="1400"/>
              <a:buChar char="●"/>
            </a:pPr>
            <a:r>
              <a:rPr lang="en" sz="1400"/>
              <a:t>Staff/Community book study</a:t>
            </a:r>
            <a:endParaRPr sz="1400"/>
          </a:p>
          <a:p>
            <a:pPr indent="-317500" lvl="0" marL="457200" rtl="0" algn="l">
              <a:spcBef>
                <a:spcPts val="0"/>
              </a:spcBef>
              <a:spcAft>
                <a:spcPts val="0"/>
              </a:spcAft>
              <a:buSzPts val="1400"/>
              <a:buChar char="●"/>
            </a:pPr>
            <a:r>
              <a:rPr lang="en" sz="1400"/>
              <a:t>BOE Book Study</a:t>
            </a:r>
            <a:endParaRPr sz="1400"/>
          </a:p>
        </p:txBody>
      </p:sp>
      <p:sp>
        <p:nvSpPr>
          <p:cNvPr id="503" name="Google Shape;503;p44"/>
          <p:cNvSpPr txBox="1"/>
          <p:nvPr>
            <p:ph idx="14" type="subTitle"/>
          </p:nvPr>
        </p:nvSpPr>
        <p:spPr>
          <a:xfrm>
            <a:off x="6258900" y="3267725"/>
            <a:ext cx="2478300" cy="5007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“This isn’t about scrapping computers from schools; it’s about restoring rigor to the classroom.” Jared Cooney Horvath</a:t>
            </a:r>
            <a:endParaRPr/>
          </a:p>
        </p:txBody>
      </p:sp>
      <p:sp>
        <p:nvSpPr>
          <p:cNvPr id="504" name="Google Shape;504;p44"/>
          <p:cNvSpPr txBox="1"/>
          <p:nvPr>
            <p:ph idx="7" type="title"/>
          </p:nvPr>
        </p:nvSpPr>
        <p:spPr>
          <a:xfrm>
            <a:off x="3235050" y="3238750"/>
            <a:ext cx="2668200" cy="951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1900">
                <a:latin typeface="Urbanist"/>
                <a:ea typeface="Urbanist"/>
                <a:cs typeface="Urbanist"/>
                <a:sym typeface="Urbanist"/>
              </a:rPr>
              <a:t>Additional Experiences</a:t>
            </a:r>
            <a:endParaRPr sz="1900">
              <a:latin typeface="Urbanist"/>
              <a:ea typeface="Urbanist"/>
              <a:cs typeface="Urbanist"/>
              <a:sym typeface="Urbanist"/>
            </a:endParaRPr>
          </a:p>
          <a:p>
            <a:pPr indent="-317500" lvl="0" marL="457200" rtl="0" algn="l">
              <a:spcBef>
                <a:spcPts val="0"/>
              </a:spcBef>
              <a:spcAft>
                <a:spcPts val="0"/>
              </a:spcAft>
              <a:buSzPts val="1400"/>
              <a:buFont typeface="Urbanist"/>
              <a:buChar char="●"/>
            </a:pPr>
            <a:r>
              <a:rPr lang="en" sz="1400">
                <a:latin typeface="Urbanist"/>
                <a:ea typeface="Urbanist"/>
                <a:cs typeface="Urbanist"/>
                <a:sym typeface="Urbanist"/>
              </a:rPr>
              <a:t>Blue Ribbon Task Force</a:t>
            </a:r>
            <a:endParaRPr sz="1400">
              <a:latin typeface="Urbanist"/>
              <a:ea typeface="Urbanist"/>
              <a:cs typeface="Urbanist"/>
              <a:sym typeface="Urbanist"/>
            </a:endParaRPr>
          </a:p>
          <a:p>
            <a:pPr indent="-317500" lvl="0" marL="457200" rtl="0" algn="l">
              <a:spcBef>
                <a:spcPts val="0"/>
              </a:spcBef>
              <a:spcAft>
                <a:spcPts val="0"/>
              </a:spcAft>
              <a:buSzPts val="1400"/>
              <a:buFont typeface="Urbanist"/>
              <a:buChar char="●"/>
            </a:pPr>
            <a:r>
              <a:rPr lang="en" sz="1400">
                <a:latin typeface="Urbanist"/>
                <a:ea typeface="Urbanist"/>
                <a:cs typeface="Urbanist"/>
                <a:sym typeface="Urbanist"/>
              </a:rPr>
              <a:t>KS Coalition for Distraction Free School Environment</a:t>
            </a:r>
            <a:endParaRPr sz="1400">
              <a:latin typeface="Urbanist"/>
              <a:ea typeface="Urbanist"/>
              <a:cs typeface="Urbanist"/>
              <a:sym typeface="Urbanist"/>
            </a:endParaRPr>
          </a:p>
        </p:txBody>
      </p:sp>
      <p:sp>
        <p:nvSpPr>
          <p:cNvPr id="505" name="Google Shape;505;p44"/>
          <p:cNvSpPr txBox="1"/>
          <p:nvPr/>
        </p:nvSpPr>
        <p:spPr>
          <a:xfrm>
            <a:off x="3235050" y="314200"/>
            <a:ext cx="2754300" cy="12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lt1"/>
                </a:solidFill>
                <a:latin typeface="Urbanist"/>
                <a:ea typeface="Urbanist"/>
                <a:cs typeface="Urbanist"/>
                <a:sym typeface="Urbanist"/>
              </a:rPr>
              <a:t>Screenagers</a:t>
            </a:r>
            <a:endParaRPr sz="1900">
              <a:solidFill>
                <a:schemeClr val="lt1"/>
              </a:solidFill>
              <a:latin typeface="Urbanist"/>
              <a:ea typeface="Urbanist"/>
              <a:cs typeface="Urbanist"/>
              <a:sym typeface="Urbanist"/>
            </a:endParaRPr>
          </a:p>
          <a:p>
            <a:pPr indent="-317500" lvl="0" marL="457200" rtl="0" algn="l">
              <a:spcBef>
                <a:spcPts val="0"/>
              </a:spcBef>
              <a:spcAft>
                <a:spcPts val="0"/>
              </a:spcAft>
              <a:buClr>
                <a:schemeClr val="lt1"/>
              </a:buClr>
              <a:buSzPts val="1400"/>
              <a:buFont typeface="Urbanist"/>
              <a:buChar char="●"/>
            </a:pPr>
            <a:r>
              <a:rPr lang="en">
                <a:solidFill>
                  <a:schemeClr val="lt1"/>
                </a:solidFill>
                <a:latin typeface="Urbanist"/>
                <a:ea typeface="Urbanist"/>
                <a:cs typeface="Urbanist"/>
                <a:sym typeface="Urbanist"/>
              </a:rPr>
              <a:t>Hosted movie</a:t>
            </a:r>
            <a:endParaRPr>
              <a:solidFill>
                <a:schemeClr val="lt1"/>
              </a:solidFill>
              <a:latin typeface="Urbanist"/>
              <a:ea typeface="Urbanist"/>
              <a:cs typeface="Urbanist"/>
              <a:sym typeface="Urbanist"/>
            </a:endParaRPr>
          </a:p>
          <a:p>
            <a:pPr indent="-317500" lvl="0" marL="457200" rtl="0" algn="l">
              <a:spcBef>
                <a:spcPts val="0"/>
              </a:spcBef>
              <a:spcAft>
                <a:spcPts val="0"/>
              </a:spcAft>
              <a:buClr>
                <a:schemeClr val="lt1"/>
              </a:buClr>
              <a:buSzPts val="1400"/>
              <a:buFont typeface="Urbanist"/>
              <a:buChar char="●"/>
            </a:pPr>
            <a:r>
              <a:rPr lang="en">
                <a:solidFill>
                  <a:schemeClr val="lt1"/>
                </a:solidFill>
                <a:latin typeface="Urbanist"/>
                <a:ea typeface="Urbanist"/>
                <a:cs typeface="Urbanist"/>
                <a:sym typeface="Urbanist"/>
              </a:rPr>
              <a:t>Away for the Day</a:t>
            </a:r>
            <a:endParaRPr>
              <a:solidFill>
                <a:schemeClr val="lt1"/>
              </a:solidFill>
              <a:latin typeface="Urbanist"/>
              <a:ea typeface="Urbanist"/>
              <a:cs typeface="Urbanist"/>
              <a:sym typeface="Urbanist"/>
            </a:endParaRPr>
          </a:p>
          <a:p>
            <a:pPr indent="-317500" lvl="0" marL="457200" rtl="0" algn="l">
              <a:spcBef>
                <a:spcPts val="0"/>
              </a:spcBef>
              <a:spcAft>
                <a:spcPts val="0"/>
              </a:spcAft>
              <a:buClr>
                <a:schemeClr val="lt1"/>
              </a:buClr>
              <a:buSzPts val="1400"/>
              <a:buFont typeface="Urbanist"/>
              <a:buChar char="●"/>
            </a:pPr>
            <a:r>
              <a:rPr lang="en">
                <a:solidFill>
                  <a:schemeClr val="lt1"/>
                </a:solidFill>
                <a:latin typeface="Urbanist"/>
                <a:ea typeface="Urbanist"/>
                <a:cs typeface="Urbanist"/>
                <a:sym typeface="Urbanist"/>
              </a:rPr>
              <a:t>Followed for resources</a:t>
            </a:r>
            <a:endParaRPr>
              <a:solidFill>
                <a:schemeClr val="lt1"/>
              </a:solidFill>
              <a:latin typeface="Urbanist"/>
              <a:ea typeface="Urbanist"/>
              <a:cs typeface="Urbanist"/>
              <a:sym typeface="Urbanist"/>
            </a:endParaRPr>
          </a:p>
          <a:p>
            <a:pPr indent="0" lvl="0" marL="0" rtl="0" algn="l">
              <a:spcBef>
                <a:spcPts val="0"/>
              </a:spcBef>
              <a:spcAft>
                <a:spcPts val="0"/>
              </a:spcAft>
              <a:buNone/>
            </a:pPr>
            <a:r>
              <a:t/>
            </a:r>
            <a:endParaRPr sz="1900">
              <a:solidFill>
                <a:schemeClr val="lt1"/>
              </a:solidFill>
              <a:latin typeface="Urbanist"/>
              <a:ea typeface="Urbanist"/>
              <a:cs typeface="Urbanist"/>
              <a:sym typeface="Urbanis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5"/>
          <p:cNvSpPr/>
          <p:nvPr/>
        </p:nvSpPr>
        <p:spPr>
          <a:xfrm>
            <a:off x="234475" y="4113613"/>
            <a:ext cx="1458000" cy="3387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dk1"/>
              </a:solidFill>
              <a:latin typeface="Urbanist SemiBold"/>
              <a:ea typeface="Urbanist SemiBold"/>
              <a:cs typeface="Urbanist SemiBold"/>
              <a:sym typeface="Urbanist SemiBold"/>
            </a:endParaRPr>
          </a:p>
        </p:txBody>
      </p:sp>
      <p:sp>
        <p:nvSpPr>
          <p:cNvPr id="511" name="Google Shape;511;p45"/>
          <p:cNvSpPr/>
          <p:nvPr/>
        </p:nvSpPr>
        <p:spPr>
          <a:xfrm>
            <a:off x="2034375" y="4113613"/>
            <a:ext cx="1458000" cy="338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dk1"/>
              </a:solidFill>
              <a:latin typeface="Urbanist SemiBold"/>
              <a:ea typeface="Urbanist SemiBold"/>
              <a:cs typeface="Urbanist SemiBold"/>
              <a:sym typeface="Urbanist SemiBold"/>
            </a:endParaRPr>
          </a:p>
        </p:txBody>
      </p:sp>
      <p:sp>
        <p:nvSpPr>
          <p:cNvPr id="512" name="Google Shape;512;p45"/>
          <p:cNvSpPr/>
          <p:nvPr/>
        </p:nvSpPr>
        <p:spPr>
          <a:xfrm>
            <a:off x="3834275" y="4113613"/>
            <a:ext cx="1458000" cy="338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dk1"/>
              </a:solidFill>
              <a:latin typeface="Urbanist SemiBold"/>
              <a:ea typeface="Urbanist SemiBold"/>
              <a:cs typeface="Urbanist SemiBold"/>
              <a:sym typeface="Urbanist SemiBold"/>
            </a:endParaRPr>
          </a:p>
        </p:txBody>
      </p:sp>
      <p:sp>
        <p:nvSpPr>
          <p:cNvPr id="513" name="Google Shape;513;p45"/>
          <p:cNvSpPr/>
          <p:nvPr/>
        </p:nvSpPr>
        <p:spPr>
          <a:xfrm>
            <a:off x="5634175" y="4113613"/>
            <a:ext cx="1458000" cy="338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dk1"/>
              </a:solidFill>
              <a:latin typeface="Urbanist SemiBold"/>
              <a:ea typeface="Urbanist SemiBold"/>
              <a:cs typeface="Urbanist SemiBold"/>
              <a:sym typeface="Urbanist SemiBold"/>
            </a:endParaRPr>
          </a:p>
        </p:txBody>
      </p:sp>
      <p:sp>
        <p:nvSpPr>
          <p:cNvPr id="514" name="Google Shape;514;p45"/>
          <p:cNvSpPr/>
          <p:nvPr/>
        </p:nvSpPr>
        <p:spPr>
          <a:xfrm>
            <a:off x="7434075" y="4113613"/>
            <a:ext cx="1458000" cy="338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dk1"/>
              </a:solidFill>
              <a:latin typeface="Urbanist SemiBold"/>
              <a:ea typeface="Urbanist SemiBold"/>
              <a:cs typeface="Urbanist SemiBold"/>
              <a:sym typeface="Urbanist SemiBold"/>
            </a:endParaRPr>
          </a:p>
        </p:txBody>
      </p:sp>
      <p:cxnSp>
        <p:nvCxnSpPr>
          <p:cNvPr id="515" name="Google Shape;515;p45"/>
          <p:cNvCxnSpPr/>
          <p:nvPr/>
        </p:nvCxnSpPr>
        <p:spPr>
          <a:xfrm>
            <a:off x="234475" y="2205188"/>
            <a:ext cx="7636200" cy="0"/>
          </a:xfrm>
          <a:prstGeom prst="straightConnector1">
            <a:avLst/>
          </a:prstGeom>
          <a:noFill/>
          <a:ln cap="flat" cmpd="sng" w="9525">
            <a:solidFill>
              <a:schemeClr val="accent3"/>
            </a:solidFill>
            <a:prstDash val="dot"/>
            <a:round/>
            <a:headEnd len="med" w="med" type="none"/>
            <a:tailEnd len="med" w="med" type="none"/>
          </a:ln>
        </p:spPr>
      </p:cxnSp>
      <p:sp>
        <p:nvSpPr>
          <p:cNvPr id="516" name="Google Shape;516;p45"/>
          <p:cNvSpPr/>
          <p:nvPr/>
        </p:nvSpPr>
        <p:spPr>
          <a:xfrm>
            <a:off x="228600" y="1895390"/>
            <a:ext cx="602700" cy="602700"/>
          </a:xfrm>
          <a:prstGeom prst="roundRect">
            <a:avLst>
              <a:gd fmla="val 50000" name="adj"/>
            </a:avLst>
          </a:prstGeom>
          <a:solidFill>
            <a:schemeClr val="accent3"/>
          </a:solidFill>
          <a:ln>
            <a:noFill/>
          </a:ln>
        </p:spPr>
        <p:txBody>
          <a:bodyPr anchorCtr="0" anchor="ctr" bIns="91425" lIns="164575" spcFirstLastPara="1" rIns="91425" wrap="square" tIns="91425">
            <a:noAutofit/>
          </a:bodyPr>
          <a:lstStyle/>
          <a:p>
            <a:pPr indent="0" lvl="0" marL="0" rtl="0" algn="ctr">
              <a:spcBef>
                <a:spcPts val="0"/>
              </a:spcBef>
              <a:spcAft>
                <a:spcPts val="0"/>
              </a:spcAft>
              <a:buNone/>
            </a:pPr>
            <a:r>
              <a:t/>
            </a:r>
            <a:endParaRPr sz="1600">
              <a:solidFill>
                <a:schemeClr val="dk1"/>
              </a:solidFill>
              <a:latin typeface="Urbanist SemiBold"/>
              <a:ea typeface="Urbanist SemiBold"/>
              <a:cs typeface="Urbanist SemiBold"/>
              <a:sym typeface="Urbanist SemiBold"/>
            </a:endParaRPr>
          </a:p>
        </p:txBody>
      </p:sp>
      <p:sp>
        <p:nvSpPr>
          <p:cNvPr id="517" name="Google Shape;517;p45"/>
          <p:cNvSpPr/>
          <p:nvPr/>
        </p:nvSpPr>
        <p:spPr>
          <a:xfrm>
            <a:off x="2034363" y="1895390"/>
            <a:ext cx="602700" cy="602700"/>
          </a:xfrm>
          <a:prstGeom prst="roundRect">
            <a:avLst>
              <a:gd fmla="val 28849" name="adj"/>
            </a:avLst>
          </a:prstGeom>
          <a:solidFill>
            <a:schemeClr val="lt2"/>
          </a:solidFill>
          <a:ln>
            <a:noFill/>
          </a:ln>
        </p:spPr>
        <p:txBody>
          <a:bodyPr anchorCtr="0" anchor="ctr" bIns="91425" lIns="164575" spcFirstLastPara="1" rIns="91425" wrap="square" tIns="91425">
            <a:noAutofit/>
          </a:bodyPr>
          <a:lstStyle/>
          <a:p>
            <a:pPr indent="0" lvl="0" marL="0" rtl="0" algn="ctr">
              <a:spcBef>
                <a:spcPts val="0"/>
              </a:spcBef>
              <a:spcAft>
                <a:spcPts val="0"/>
              </a:spcAft>
              <a:buNone/>
            </a:pPr>
            <a:r>
              <a:t/>
            </a:r>
            <a:endParaRPr sz="1600">
              <a:solidFill>
                <a:schemeClr val="accent3"/>
              </a:solidFill>
              <a:latin typeface="Urbanist SemiBold"/>
              <a:ea typeface="Urbanist SemiBold"/>
              <a:cs typeface="Urbanist SemiBold"/>
              <a:sym typeface="Urbanist SemiBold"/>
            </a:endParaRPr>
          </a:p>
        </p:txBody>
      </p:sp>
      <p:sp>
        <p:nvSpPr>
          <p:cNvPr id="518" name="Google Shape;518;p45"/>
          <p:cNvSpPr/>
          <p:nvPr/>
        </p:nvSpPr>
        <p:spPr>
          <a:xfrm>
            <a:off x="3829950" y="1895390"/>
            <a:ext cx="602700" cy="602700"/>
          </a:xfrm>
          <a:prstGeom prst="roundRect">
            <a:avLst>
              <a:gd fmla="val 28849" name="adj"/>
            </a:avLst>
          </a:prstGeom>
          <a:solidFill>
            <a:schemeClr val="lt2"/>
          </a:solidFill>
          <a:ln>
            <a:noFill/>
          </a:ln>
        </p:spPr>
        <p:txBody>
          <a:bodyPr anchorCtr="0" anchor="ctr" bIns="91425" lIns="164575" spcFirstLastPara="1" rIns="91425" wrap="square" tIns="91425">
            <a:noAutofit/>
          </a:bodyPr>
          <a:lstStyle/>
          <a:p>
            <a:pPr indent="0" lvl="0" marL="0" rtl="0" algn="ctr">
              <a:spcBef>
                <a:spcPts val="0"/>
              </a:spcBef>
              <a:spcAft>
                <a:spcPts val="0"/>
              </a:spcAft>
              <a:buNone/>
            </a:pPr>
            <a:r>
              <a:t/>
            </a:r>
            <a:endParaRPr sz="1600">
              <a:solidFill>
                <a:schemeClr val="accent3"/>
              </a:solidFill>
              <a:latin typeface="Urbanist SemiBold"/>
              <a:ea typeface="Urbanist SemiBold"/>
              <a:cs typeface="Urbanist SemiBold"/>
              <a:sym typeface="Urbanist SemiBold"/>
            </a:endParaRPr>
          </a:p>
        </p:txBody>
      </p:sp>
      <p:sp>
        <p:nvSpPr>
          <p:cNvPr id="519" name="Google Shape;519;p45"/>
          <p:cNvSpPr/>
          <p:nvPr/>
        </p:nvSpPr>
        <p:spPr>
          <a:xfrm>
            <a:off x="5645375" y="1895390"/>
            <a:ext cx="602700" cy="602700"/>
          </a:xfrm>
          <a:prstGeom prst="roundRect">
            <a:avLst>
              <a:gd fmla="val 28849" name="adj"/>
            </a:avLst>
          </a:prstGeom>
          <a:solidFill>
            <a:schemeClr val="lt2"/>
          </a:solidFill>
          <a:ln>
            <a:noFill/>
          </a:ln>
        </p:spPr>
        <p:txBody>
          <a:bodyPr anchorCtr="0" anchor="ctr" bIns="91425" lIns="164575" spcFirstLastPara="1" rIns="91425" wrap="square" tIns="91425">
            <a:noAutofit/>
          </a:bodyPr>
          <a:lstStyle/>
          <a:p>
            <a:pPr indent="0" lvl="0" marL="0" rtl="0" algn="ctr">
              <a:spcBef>
                <a:spcPts val="0"/>
              </a:spcBef>
              <a:spcAft>
                <a:spcPts val="0"/>
              </a:spcAft>
              <a:buNone/>
            </a:pPr>
            <a:r>
              <a:t/>
            </a:r>
            <a:endParaRPr sz="1600">
              <a:solidFill>
                <a:schemeClr val="accent3"/>
              </a:solidFill>
              <a:latin typeface="Urbanist SemiBold"/>
              <a:ea typeface="Urbanist SemiBold"/>
              <a:cs typeface="Urbanist SemiBold"/>
              <a:sym typeface="Urbanist SemiBold"/>
            </a:endParaRPr>
          </a:p>
        </p:txBody>
      </p:sp>
      <p:sp>
        <p:nvSpPr>
          <p:cNvPr id="520" name="Google Shape;520;p45"/>
          <p:cNvSpPr/>
          <p:nvPr/>
        </p:nvSpPr>
        <p:spPr>
          <a:xfrm>
            <a:off x="7460789" y="1895390"/>
            <a:ext cx="602700" cy="602700"/>
          </a:xfrm>
          <a:prstGeom prst="roundRect">
            <a:avLst>
              <a:gd fmla="val 28849" name="adj"/>
            </a:avLst>
          </a:prstGeom>
          <a:solidFill>
            <a:schemeClr val="lt2"/>
          </a:solidFill>
          <a:ln>
            <a:noFill/>
          </a:ln>
        </p:spPr>
        <p:txBody>
          <a:bodyPr anchorCtr="0" anchor="ctr" bIns="91425" lIns="164575" spcFirstLastPara="1" rIns="91425" wrap="square" tIns="91425">
            <a:noAutofit/>
          </a:bodyPr>
          <a:lstStyle/>
          <a:p>
            <a:pPr indent="0" lvl="0" marL="0" rtl="0" algn="ctr">
              <a:spcBef>
                <a:spcPts val="0"/>
              </a:spcBef>
              <a:spcAft>
                <a:spcPts val="0"/>
              </a:spcAft>
              <a:buNone/>
            </a:pPr>
            <a:r>
              <a:t/>
            </a:r>
            <a:endParaRPr sz="1600">
              <a:solidFill>
                <a:schemeClr val="accent3"/>
              </a:solidFill>
              <a:latin typeface="Urbanist SemiBold"/>
              <a:ea typeface="Urbanist SemiBold"/>
              <a:cs typeface="Urbanist SemiBold"/>
              <a:sym typeface="Urbanist SemiBold"/>
            </a:endParaRPr>
          </a:p>
        </p:txBody>
      </p:sp>
      <p:sp>
        <p:nvSpPr>
          <p:cNvPr id="521" name="Google Shape;521;p45"/>
          <p:cNvSpPr txBox="1"/>
          <p:nvPr>
            <p:ph type="title"/>
          </p:nvPr>
        </p:nvSpPr>
        <p:spPr>
          <a:xfrm>
            <a:off x="228600" y="613525"/>
            <a:ext cx="6841500" cy="5373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Timeline of implementation</a:t>
            </a:r>
            <a:endParaRPr/>
          </a:p>
        </p:txBody>
      </p:sp>
      <p:sp>
        <p:nvSpPr>
          <p:cNvPr id="522" name="Google Shape;522;p45"/>
          <p:cNvSpPr txBox="1"/>
          <p:nvPr>
            <p:ph idx="5" type="subTitle"/>
          </p:nvPr>
        </p:nvSpPr>
        <p:spPr>
          <a:xfrm>
            <a:off x="2077400" y="4218350"/>
            <a:ext cx="1377600" cy="14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Spring 2025</a:t>
            </a:r>
            <a:endParaRPr/>
          </a:p>
        </p:txBody>
      </p:sp>
      <p:sp>
        <p:nvSpPr>
          <p:cNvPr id="523" name="Google Shape;523;p45"/>
          <p:cNvSpPr txBox="1"/>
          <p:nvPr>
            <p:ph idx="14" type="subTitle"/>
          </p:nvPr>
        </p:nvSpPr>
        <p:spPr>
          <a:xfrm>
            <a:off x="3877300" y="4218350"/>
            <a:ext cx="1377600" cy="14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Spring and Fall 2025</a:t>
            </a:r>
            <a:endParaRPr/>
          </a:p>
        </p:txBody>
      </p:sp>
      <p:sp>
        <p:nvSpPr>
          <p:cNvPr id="524" name="Google Shape;524;p45"/>
          <p:cNvSpPr txBox="1"/>
          <p:nvPr>
            <p:ph idx="15" type="subTitle"/>
          </p:nvPr>
        </p:nvSpPr>
        <p:spPr>
          <a:xfrm>
            <a:off x="5677200" y="4218350"/>
            <a:ext cx="1377600" cy="14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Fall Semester 2025</a:t>
            </a:r>
            <a:endParaRPr/>
          </a:p>
        </p:txBody>
      </p:sp>
      <p:sp>
        <p:nvSpPr>
          <p:cNvPr id="525" name="Google Shape;525;p45"/>
          <p:cNvSpPr txBox="1"/>
          <p:nvPr>
            <p:ph idx="16" type="subTitle"/>
          </p:nvPr>
        </p:nvSpPr>
        <p:spPr>
          <a:xfrm>
            <a:off x="7477100" y="4218350"/>
            <a:ext cx="1377600" cy="14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Dec-Jan 2026</a:t>
            </a:r>
            <a:endParaRPr/>
          </a:p>
        </p:txBody>
      </p:sp>
      <p:sp>
        <p:nvSpPr>
          <p:cNvPr id="526" name="Google Shape;526;p45"/>
          <p:cNvSpPr txBox="1"/>
          <p:nvPr>
            <p:ph idx="17" type="subTitle"/>
          </p:nvPr>
        </p:nvSpPr>
        <p:spPr>
          <a:xfrm>
            <a:off x="238800" y="2667925"/>
            <a:ext cx="1339800" cy="144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D</a:t>
            </a:r>
            <a:r>
              <a:rPr lang="en" sz="900"/>
              <a:t>iscussion began in BLT</a:t>
            </a:r>
            <a:endParaRPr sz="900"/>
          </a:p>
        </p:txBody>
      </p:sp>
      <p:sp>
        <p:nvSpPr>
          <p:cNvPr id="527" name="Google Shape;527;p45"/>
          <p:cNvSpPr txBox="1"/>
          <p:nvPr>
            <p:ph idx="18" type="subTitle"/>
          </p:nvPr>
        </p:nvSpPr>
        <p:spPr>
          <a:xfrm>
            <a:off x="2034375" y="2667925"/>
            <a:ext cx="1339800" cy="144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900"/>
              <a:t>Informed district and BOE</a:t>
            </a:r>
            <a:endParaRPr sz="900"/>
          </a:p>
          <a:p>
            <a:pPr indent="0" lvl="0" marL="0" rtl="0" algn="l">
              <a:spcBef>
                <a:spcPts val="0"/>
              </a:spcBef>
              <a:spcAft>
                <a:spcPts val="0"/>
              </a:spcAft>
              <a:buNone/>
            </a:pPr>
            <a:r>
              <a:t/>
            </a:r>
            <a:endParaRPr/>
          </a:p>
        </p:txBody>
      </p:sp>
      <p:sp>
        <p:nvSpPr>
          <p:cNvPr id="528" name="Google Shape;528;p45"/>
          <p:cNvSpPr txBox="1"/>
          <p:nvPr>
            <p:ph idx="21" type="subTitle"/>
          </p:nvPr>
        </p:nvSpPr>
        <p:spPr>
          <a:xfrm>
            <a:off x="372900" y="2029450"/>
            <a:ext cx="314100" cy="3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1</a:t>
            </a:r>
            <a:endParaRPr/>
          </a:p>
        </p:txBody>
      </p:sp>
      <p:sp>
        <p:nvSpPr>
          <p:cNvPr id="529" name="Google Shape;529;p45"/>
          <p:cNvSpPr txBox="1"/>
          <p:nvPr>
            <p:ph idx="22" type="subTitle"/>
          </p:nvPr>
        </p:nvSpPr>
        <p:spPr>
          <a:xfrm>
            <a:off x="2178663" y="2027390"/>
            <a:ext cx="314100" cy="3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2</a:t>
            </a:r>
            <a:endParaRPr/>
          </a:p>
        </p:txBody>
      </p:sp>
      <p:sp>
        <p:nvSpPr>
          <p:cNvPr id="530" name="Google Shape;530;p45"/>
          <p:cNvSpPr txBox="1"/>
          <p:nvPr>
            <p:ph idx="23" type="subTitle"/>
          </p:nvPr>
        </p:nvSpPr>
        <p:spPr>
          <a:xfrm>
            <a:off x="3974250" y="2027390"/>
            <a:ext cx="314100" cy="3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3</a:t>
            </a:r>
            <a:endParaRPr/>
          </a:p>
        </p:txBody>
      </p:sp>
      <p:sp>
        <p:nvSpPr>
          <p:cNvPr id="531" name="Google Shape;531;p45"/>
          <p:cNvSpPr txBox="1"/>
          <p:nvPr>
            <p:ph idx="24" type="subTitle"/>
          </p:nvPr>
        </p:nvSpPr>
        <p:spPr>
          <a:xfrm>
            <a:off x="5789675" y="2027390"/>
            <a:ext cx="314100" cy="3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4</a:t>
            </a:r>
            <a:endParaRPr/>
          </a:p>
        </p:txBody>
      </p:sp>
      <p:sp>
        <p:nvSpPr>
          <p:cNvPr id="532" name="Google Shape;532;p45"/>
          <p:cNvSpPr txBox="1"/>
          <p:nvPr>
            <p:ph idx="25" type="subTitle"/>
          </p:nvPr>
        </p:nvSpPr>
        <p:spPr>
          <a:xfrm>
            <a:off x="7605089" y="2027390"/>
            <a:ext cx="314100" cy="3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5</a:t>
            </a:r>
            <a:endParaRPr/>
          </a:p>
        </p:txBody>
      </p:sp>
      <p:sp>
        <p:nvSpPr>
          <p:cNvPr id="533" name="Google Shape;533;p45"/>
          <p:cNvSpPr txBox="1"/>
          <p:nvPr>
            <p:ph idx="13" type="subTitle"/>
          </p:nvPr>
        </p:nvSpPr>
        <p:spPr>
          <a:xfrm>
            <a:off x="277500" y="4218350"/>
            <a:ext cx="1377600" cy="14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Spring 2025</a:t>
            </a:r>
            <a:endParaRPr/>
          </a:p>
        </p:txBody>
      </p:sp>
      <p:sp>
        <p:nvSpPr>
          <p:cNvPr id="534" name="Google Shape;534;p45"/>
          <p:cNvSpPr txBox="1"/>
          <p:nvPr>
            <p:ph idx="3" type="subTitle"/>
          </p:nvPr>
        </p:nvSpPr>
        <p:spPr>
          <a:xfrm>
            <a:off x="3829950" y="2667925"/>
            <a:ext cx="1339800" cy="144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Grant-Writing</a:t>
            </a:r>
            <a:endParaRPr/>
          </a:p>
          <a:p>
            <a:pPr indent="0" lvl="0" marL="0" rtl="0" algn="l">
              <a:spcBef>
                <a:spcPts val="0"/>
              </a:spcBef>
              <a:spcAft>
                <a:spcPts val="0"/>
              </a:spcAft>
              <a:buNone/>
            </a:pPr>
            <a:r>
              <a:t/>
            </a:r>
            <a:endParaRPr/>
          </a:p>
        </p:txBody>
      </p:sp>
      <p:sp>
        <p:nvSpPr>
          <p:cNvPr id="535" name="Google Shape;535;p45"/>
          <p:cNvSpPr txBox="1"/>
          <p:nvPr>
            <p:ph idx="19" type="subTitle"/>
          </p:nvPr>
        </p:nvSpPr>
        <p:spPr>
          <a:xfrm>
            <a:off x="5645375" y="2667925"/>
            <a:ext cx="1339800" cy="144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1100"/>
              <a:t>Preparation of Staff</a:t>
            </a:r>
            <a:endParaRPr sz="1100"/>
          </a:p>
          <a:p>
            <a:pPr indent="0" lvl="0" marL="0" rtl="0" algn="l">
              <a:spcBef>
                <a:spcPts val="0"/>
              </a:spcBef>
              <a:spcAft>
                <a:spcPts val="0"/>
              </a:spcAft>
              <a:buNone/>
            </a:pPr>
            <a:r>
              <a:t/>
            </a:r>
            <a:endParaRPr/>
          </a:p>
        </p:txBody>
      </p:sp>
      <p:sp>
        <p:nvSpPr>
          <p:cNvPr id="536" name="Google Shape;536;p45"/>
          <p:cNvSpPr txBox="1"/>
          <p:nvPr>
            <p:ph idx="20" type="subTitle"/>
          </p:nvPr>
        </p:nvSpPr>
        <p:spPr>
          <a:xfrm>
            <a:off x="7460789" y="2667925"/>
            <a:ext cx="1339800" cy="1443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T</a:t>
            </a:r>
            <a:r>
              <a:rPr lang="en" sz="900"/>
              <a:t>ransition to classroom carts</a:t>
            </a:r>
            <a:endParaRPr sz="900"/>
          </a:p>
          <a:p>
            <a:pPr indent="0" lvl="0" marL="0" rtl="0" algn="l">
              <a:spcBef>
                <a:spcPts val="0"/>
              </a:spcBef>
              <a:spcAft>
                <a:spcPts val="0"/>
              </a:spcAft>
              <a:buNone/>
            </a:pPr>
            <a:r>
              <a:t/>
            </a:r>
            <a:endParaRPr/>
          </a:p>
        </p:txBody>
      </p:sp>
      <p:sp>
        <p:nvSpPr>
          <p:cNvPr id="537" name="Google Shape;537;p45"/>
          <p:cNvSpPr txBox="1"/>
          <p:nvPr>
            <p:ph idx="2" type="body"/>
          </p:nvPr>
        </p:nvSpPr>
        <p:spPr>
          <a:xfrm>
            <a:off x="246150" y="2952175"/>
            <a:ext cx="1458000" cy="81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Open discussion regarding our behavior data and challenges we were facing. Targeted challenges with Chromebooks.</a:t>
            </a:r>
            <a:endParaRPr/>
          </a:p>
        </p:txBody>
      </p:sp>
      <p:sp>
        <p:nvSpPr>
          <p:cNvPr id="538" name="Google Shape;538;p45"/>
          <p:cNvSpPr txBox="1"/>
          <p:nvPr>
            <p:ph idx="1" type="body"/>
          </p:nvPr>
        </p:nvSpPr>
        <p:spPr>
          <a:xfrm>
            <a:off x="2054000" y="2979150"/>
            <a:ext cx="1377600" cy="769500"/>
          </a:xfrm>
          <a:prstGeom prst="rect">
            <a:avLst/>
          </a:prstGeom>
        </p:spPr>
        <p:txBody>
          <a:bodyPr anchorCtr="0" anchor="t" bIns="0" lIns="0" spcFirstLastPara="1" rIns="0" wrap="square" tIns="0">
            <a:spAutoFit/>
          </a:bodyPr>
          <a:lstStyle/>
          <a:p>
            <a:pPr indent="0" lvl="0" marL="0" rtl="0" algn="l">
              <a:spcBef>
                <a:spcPts val="0"/>
              </a:spcBef>
              <a:spcAft>
                <a:spcPts val="800"/>
              </a:spcAft>
              <a:buNone/>
            </a:pPr>
            <a:r>
              <a:rPr lang="en"/>
              <a:t>Informed</a:t>
            </a:r>
            <a:r>
              <a:rPr lang="en"/>
              <a:t> district official and BOE of our intentions to remove 1:1 and purchase classroom carts. </a:t>
            </a:r>
            <a:endParaRPr/>
          </a:p>
        </p:txBody>
      </p:sp>
      <p:sp>
        <p:nvSpPr>
          <p:cNvPr id="539" name="Google Shape;539;p45"/>
          <p:cNvSpPr txBox="1"/>
          <p:nvPr>
            <p:ph idx="4" type="body"/>
          </p:nvPr>
        </p:nvSpPr>
        <p:spPr>
          <a:xfrm>
            <a:off x="3848250" y="2952163"/>
            <a:ext cx="1458000" cy="81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Sought grants for the </a:t>
            </a:r>
            <a:r>
              <a:rPr lang="en"/>
              <a:t>purchase</a:t>
            </a:r>
            <a:r>
              <a:rPr lang="en"/>
              <a:t> of carts. </a:t>
            </a:r>
            <a:endParaRPr/>
          </a:p>
        </p:txBody>
      </p:sp>
      <p:sp>
        <p:nvSpPr>
          <p:cNvPr id="540" name="Google Shape;540;p45"/>
          <p:cNvSpPr txBox="1"/>
          <p:nvPr>
            <p:ph idx="6" type="body"/>
          </p:nvPr>
        </p:nvSpPr>
        <p:spPr>
          <a:xfrm>
            <a:off x="5634175" y="2952175"/>
            <a:ext cx="1458000" cy="81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Discussed the intention with staff and encouraged lessening use of chromebooks in anticipation</a:t>
            </a:r>
            <a:endParaRPr/>
          </a:p>
        </p:txBody>
      </p:sp>
      <p:sp>
        <p:nvSpPr>
          <p:cNvPr id="541" name="Google Shape;541;p45"/>
          <p:cNvSpPr txBox="1"/>
          <p:nvPr>
            <p:ph idx="26" type="body"/>
          </p:nvPr>
        </p:nvSpPr>
        <p:spPr>
          <a:xfrm>
            <a:off x="7450350" y="2952175"/>
            <a:ext cx="1458000" cy="81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Students turned in Chromebooks and classroom carts are currently in use.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6"/>
          <p:cNvSpPr/>
          <p:nvPr/>
        </p:nvSpPr>
        <p:spPr>
          <a:xfrm>
            <a:off x="6080700" y="228600"/>
            <a:ext cx="2835000" cy="2062800"/>
          </a:xfrm>
          <a:prstGeom prst="roundRect">
            <a:avLst>
              <a:gd fmla="val 1185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solidFill>
                <a:schemeClr val="dk1"/>
              </a:solidFill>
              <a:latin typeface="Urbanist"/>
              <a:ea typeface="Urbanist"/>
              <a:cs typeface="Urbanist"/>
              <a:sym typeface="Urbanist"/>
            </a:endParaRPr>
          </a:p>
        </p:txBody>
      </p:sp>
      <p:sp>
        <p:nvSpPr>
          <p:cNvPr id="547" name="Google Shape;547;p46"/>
          <p:cNvSpPr/>
          <p:nvPr/>
        </p:nvSpPr>
        <p:spPr>
          <a:xfrm>
            <a:off x="3154500" y="228600"/>
            <a:ext cx="2835000" cy="2062800"/>
          </a:xfrm>
          <a:prstGeom prst="roundRect">
            <a:avLst>
              <a:gd fmla="val 12302"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48" name="Google Shape;548;p46"/>
          <p:cNvSpPr/>
          <p:nvPr/>
        </p:nvSpPr>
        <p:spPr>
          <a:xfrm>
            <a:off x="6080700" y="2389841"/>
            <a:ext cx="2835000" cy="2062800"/>
          </a:xfrm>
          <a:prstGeom prst="roundRect">
            <a:avLst>
              <a:gd fmla="val 11609"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49" name="Google Shape;549;p46"/>
          <p:cNvSpPr/>
          <p:nvPr/>
        </p:nvSpPr>
        <p:spPr>
          <a:xfrm>
            <a:off x="3154500" y="2389841"/>
            <a:ext cx="2835000" cy="2062800"/>
          </a:xfrm>
          <a:prstGeom prst="roundRect">
            <a:avLst>
              <a:gd fmla="val 1087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50" name="Google Shape;550;p46"/>
          <p:cNvSpPr txBox="1"/>
          <p:nvPr>
            <p:ph type="title"/>
          </p:nvPr>
        </p:nvSpPr>
        <p:spPr>
          <a:xfrm>
            <a:off x="233850" y="228600"/>
            <a:ext cx="2190000" cy="228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2400">
                <a:latin typeface="Urbanist Medium"/>
                <a:ea typeface="Urbanist Medium"/>
                <a:cs typeface="Urbanist Medium"/>
                <a:sym typeface="Urbanist Medium"/>
              </a:rPr>
              <a:t>Early implementation impressions </a:t>
            </a:r>
            <a:endParaRPr sz="2400">
              <a:latin typeface="Urbanist Medium"/>
              <a:ea typeface="Urbanist Medium"/>
              <a:cs typeface="Urbanist Medium"/>
              <a:sym typeface="Urbanist Medium"/>
            </a:endParaRPr>
          </a:p>
          <a:p>
            <a:pPr indent="0" lvl="0" marL="0" rtl="0" algn="l">
              <a:spcBef>
                <a:spcPts val="0"/>
              </a:spcBef>
              <a:spcAft>
                <a:spcPts val="0"/>
              </a:spcAft>
              <a:buNone/>
            </a:pPr>
            <a:r>
              <a:t/>
            </a:r>
            <a:endParaRPr>
              <a:latin typeface="Urbanist Medium"/>
              <a:ea typeface="Urbanist Medium"/>
              <a:cs typeface="Urbanist Medium"/>
              <a:sym typeface="Urbanist Medium"/>
            </a:endParaRPr>
          </a:p>
        </p:txBody>
      </p:sp>
      <p:sp>
        <p:nvSpPr>
          <p:cNvPr id="551" name="Google Shape;551;p46"/>
          <p:cNvSpPr txBox="1"/>
          <p:nvPr>
            <p:ph idx="4" type="title"/>
          </p:nvPr>
        </p:nvSpPr>
        <p:spPr>
          <a:xfrm>
            <a:off x="3379125" y="491100"/>
            <a:ext cx="1461300" cy="293100"/>
          </a:xfrm>
          <a:prstGeom prst="rect">
            <a:avLst/>
          </a:prstGeom>
        </p:spPr>
        <p:txBody>
          <a:bodyPr anchorCtr="0" anchor="b" bIns="91425" lIns="0" spcFirstLastPara="1" rIns="91425" wrap="square" tIns="0">
            <a:noAutofit/>
          </a:bodyPr>
          <a:lstStyle/>
          <a:p>
            <a:pPr indent="0" lvl="0" marL="0" rtl="0" algn="l">
              <a:lnSpc>
                <a:spcPct val="85000"/>
              </a:lnSpc>
              <a:spcBef>
                <a:spcPts val="0"/>
              </a:spcBef>
              <a:spcAft>
                <a:spcPts val="0"/>
              </a:spcAft>
              <a:buNone/>
            </a:pPr>
            <a:r>
              <a:rPr lang="en"/>
              <a:t>Student View</a:t>
            </a:r>
            <a:endParaRPr/>
          </a:p>
        </p:txBody>
      </p:sp>
      <p:sp>
        <p:nvSpPr>
          <p:cNvPr id="552" name="Google Shape;552;p46"/>
          <p:cNvSpPr txBox="1"/>
          <p:nvPr>
            <p:ph idx="6" type="subTitle"/>
          </p:nvPr>
        </p:nvSpPr>
        <p:spPr>
          <a:xfrm>
            <a:off x="3379123" y="1072077"/>
            <a:ext cx="2444700" cy="8181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Urbanist"/>
                <a:ea typeface="Urbanist"/>
                <a:cs typeface="Urbanist"/>
                <a:sym typeface="Urbanist"/>
              </a:rPr>
              <a:t>Students have reported that they didn’t realize how heavy the devices were. Students have reported they enjoy working on paper more often and feel they have more conversations with peers without the technology readily available. </a:t>
            </a:r>
            <a:endParaRPr>
              <a:solidFill>
                <a:schemeClr val="lt1"/>
              </a:solidFill>
              <a:latin typeface="Urbanist"/>
              <a:ea typeface="Urbanist"/>
              <a:cs typeface="Urbanist"/>
              <a:sym typeface="Urbanist"/>
            </a:endParaRPr>
          </a:p>
          <a:p>
            <a:pPr indent="0" lvl="0" marL="0" rtl="0" algn="l">
              <a:spcBef>
                <a:spcPts val="0"/>
              </a:spcBef>
              <a:spcAft>
                <a:spcPts val="0"/>
              </a:spcAft>
              <a:buNone/>
            </a:pPr>
            <a:r>
              <a:t/>
            </a:r>
            <a:endParaRPr>
              <a:solidFill>
                <a:schemeClr val="lt1"/>
              </a:solidFill>
              <a:latin typeface="Urbanist"/>
              <a:ea typeface="Urbanist"/>
              <a:cs typeface="Urbanist"/>
              <a:sym typeface="Urbanist"/>
            </a:endParaRPr>
          </a:p>
        </p:txBody>
      </p:sp>
      <p:sp>
        <p:nvSpPr>
          <p:cNvPr id="553" name="Google Shape;553;p46"/>
          <p:cNvSpPr txBox="1"/>
          <p:nvPr>
            <p:ph idx="7" type="title"/>
          </p:nvPr>
        </p:nvSpPr>
        <p:spPr>
          <a:xfrm>
            <a:off x="6318039" y="491100"/>
            <a:ext cx="1461300" cy="293100"/>
          </a:xfrm>
          <a:prstGeom prst="rect">
            <a:avLst/>
          </a:prstGeom>
        </p:spPr>
        <p:txBody>
          <a:bodyPr anchorCtr="0" anchor="b" bIns="91425" lIns="0" spcFirstLastPara="1" rIns="91425" wrap="square" tIns="0">
            <a:noAutofit/>
          </a:bodyPr>
          <a:lstStyle/>
          <a:p>
            <a:pPr indent="0" lvl="0" marL="0" rtl="0" algn="l">
              <a:lnSpc>
                <a:spcPct val="85000"/>
              </a:lnSpc>
              <a:spcBef>
                <a:spcPts val="0"/>
              </a:spcBef>
              <a:spcAft>
                <a:spcPts val="0"/>
              </a:spcAft>
              <a:buNone/>
            </a:pPr>
            <a:r>
              <a:rPr lang="en" sz="1700">
                <a:latin typeface="Urbanist Medium"/>
                <a:ea typeface="Urbanist Medium"/>
                <a:cs typeface="Urbanist Medium"/>
                <a:sym typeface="Urbanist Medium"/>
              </a:rPr>
              <a:t>Teacher View</a:t>
            </a:r>
            <a:endParaRPr sz="1700">
              <a:latin typeface="Urbanist Medium"/>
              <a:ea typeface="Urbanist Medium"/>
              <a:cs typeface="Urbanist Medium"/>
              <a:sym typeface="Urbanist Medium"/>
            </a:endParaRPr>
          </a:p>
        </p:txBody>
      </p:sp>
      <p:sp>
        <p:nvSpPr>
          <p:cNvPr id="554" name="Google Shape;554;p46"/>
          <p:cNvSpPr txBox="1"/>
          <p:nvPr>
            <p:ph idx="9" type="subTitle"/>
          </p:nvPr>
        </p:nvSpPr>
        <p:spPr>
          <a:xfrm>
            <a:off x="6318036" y="1072077"/>
            <a:ext cx="2444700" cy="8181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Urbanist"/>
                <a:ea typeface="Urbanist"/>
                <a:cs typeface="Urbanist"/>
                <a:sym typeface="Urbanist"/>
              </a:rPr>
              <a:t>Teachers are feeling </a:t>
            </a:r>
            <a:r>
              <a:rPr lang="en">
                <a:solidFill>
                  <a:schemeClr val="lt1"/>
                </a:solidFill>
                <a:latin typeface="Urbanist"/>
                <a:ea typeface="Urbanist"/>
                <a:cs typeface="Urbanist"/>
                <a:sym typeface="Urbanist"/>
              </a:rPr>
              <a:t>overwhelmed by more paper grading, but report that student transition times are lessening and that students seem more engaged. </a:t>
            </a:r>
            <a:endParaRPr>
              <a:solidFill>
                <a:schemeClr val="lt1"/>
              </a:solidFill>
              <a:latin typeface="Urbanist"/>
              <a:ea typeface="Urbanist"/>
              <a:cs typeface="Urbanist"/>
              <a:sym typeface="Urbanist"/>
            </a:endParaRPr>
          </a:p>
          <a:p>
            <a:pPr indent="0" lvl="0" marL="0" rtl="0" algn="l">
              <a:spcBef>
                <a:spcPts val="0"/>
              </a:spcBef>
              <a:spcAft>
                <a:spcPts val="0"/>
              </a:spcAft>
              <a:buNone/>
            </a:pPr>
            <a:r>
              <a:t/>
            </a:r>
            <a:endParaRPr>
              <a:solidFill>
                <a:schemeClr val="lt1"/>
              </a:solidFill>
              <a:latin typeface="Urbanist"/>
              <a:ea typeface="Urbanist"/>
              <a:cs typeface="Urbanist"/>
              <a:sym typeface="Urbanist"/>
            </a:endParaRPr>
          </a:p>
        </p:txBody>
      </p:sp>
      <p:sp>
        <p:nvSpPr>
          <p:cNvPr id="555" name="Google Shape;555;p46"/>
          <p:cNvSpPr txBox="1"/>
          <p:nvPr>
            <p:ph idx="13" type="title"/>
          </p:nvPr>
        </p:nvSpPr>
        <p:spPr>
          <a:xfrm>
            <a:off x="6318039" y="2655740"/>
            <a:ext cx="1461300" cy="293100"/>
          </a:xfrm>
          <a:prstGeom prst="rect">
            <a:avLst/>
          </a:prstGeom>
        </p:spPr>
        <p:txBody>
          <a:bodyPr anchorCtr="0" anchor="b" bIns="91425" lIns="0" spcFirstLastPara="1" rIns="91425" wrap="square" tIns="0">
            <a:noAutofit/>
          </a:bodyPr>
          <a:lstStyle/>
          <a:p>
            <a:pPr indent="0" lvl="0" marL="0" rtl="0" algn="l">
              <a:lnSpc>
                <a:spcPct val="85000"/>
              </a:lnSpc>
              <a:spcBef>
                <a:spcPts val="0"/>
              </a:spcBef>
              <a:spcAft>
                <a:spcPts val="0"/>
              </a:spcAft>
              <a:buNone/>
            </a:pPr>
            <a:r>
              <a:rPr lang="en" sz="1500">
                <a:latin typeface="Urbanist Medium"/>
                <a:ea typeface="Urbanist Medium"/>
                <a:cs typeface="Urbanist Medium"/>
                <a:sym typeface="Urbanist Medium"/>
              </a:rPr>
              <a:t>Administrative View</a:t>
            </a:r>
            <a:endParaRPr sz="1500">
              <a:latin typeface="Urbanist Medium"/>
              <a:ea typeface="Urbanist Medium"/>
              <a:cs typeface="Urbanist Medium"/>
              <a:sym typeface="Urbanist Medium"/>
            </a:endParaRPr>
          </a:p>
        </p:txBody>
      </p:sp>
      <p:sp>
        <p:nvSpPr>
          <p:cNvPr id="556" name="Google Shape;556;p46"/>
          <p:cNvSpPr txBox="1"/>
          <p:nvPr>
            <p:ph idx="15" type="subTitle"/>
          </p:nvPr>
        </p:nvSpPr>
        <p:spPr>
          <a:xfrm>
            <a:off x="6318025" y="3236650"/>
            <a:ext cx="2444700" cy="8181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Urbanist"/>
                <a:ea typeface="Urbanist"/>
                <a:cs typeface="Urbanist"/>
                <a:sym typeface="Urbanist"/>
              </a:rPr>
              <a:t>Have had no GoGuardian reports that were not content-related since implementation. Organization has been a struggle and needs to be explicitly taught. Overall, students have not seemed fazed by the change - it’s there when they need it and away when they don;t. </a:t>
            </a:r>
            <a:endParaRPr>
              <a:solidFill>
                <a:schemeClr val="lt1"/>
              </a:solidFill>
              <a:latin typeface="Urbanist"/>
              <a:ea typeface="Urbanist"/>
              <a:cs typeface="Urbanist"/>
              <a:sym typeface="Urbanist"/>
            </a:endParaRPr>
          </a:p>
          <a:p>
            <a:pPr indent="0" lvl="0" marL="0" rtl="0" algn="l">
              <a:spcBef>
                <a:spcPts val="0"/>
              </a:spcBef>
              <a:spcAft>
                <a:spcPts val="0"/>
              </a:spcAft>
              <a:buNone/>
            </a:pPr>
            <a:r>
              <a:t/>
            </a:r>
            <a:endParaRPr>
              <a:solidFill>
                <a:schemeClr val="lt1"/>
              </a:solidFill>
              <a:latin typeface="Urbanist"/>
              <a:ea typeface="Urbanist"/>
              <a:cs typeface="Urbanist"/>
              <a:sym typeface="Urbanist"/>
            </a:endParaRPr>
          </a:p>
        </p:txBody>
      </p:sp>
      <p:sp>
        <p:nvSpPr>
          <p:cNvPr id="557" name="Google Shape;557;p46"/>
          <p:cNvSpPr txBox="1"/>
          <p:nvPr>
            <p:ph idx="16" type="title"/>
          </p:nvPr>
        </p:nvSpPr>
        <p:spPr>
          <a:xfrm>
            <a:off x="3379125" y="2655740"/>
            <a:ext cx="1461300" cy="293100"/>
          </a:xfrm>
          <a:prstGeom prst="rect">
            <a:avLst/>
          </a:prstGeom>
        </p:spPr>
        <p:txBody>
          <a:bodyPr anchorCtr="0" anchor="b" bIns="91425" lIns="0" spcFirstLastPara="1" rIns="91425" wrap="square" tIns="0">
            <a:noAutofit/>
          </a:bodyPr>
          <a:lstStyle/>
          <a:p>
            <a:pPr indent="0" lvl="0" marL="0" rtl="0" algn="l">
              <a:lnSpc>
                <a:spcPct val="85000"/>
              </a:lnSpc>
              <a:spcBef>
                <a:spcPts val="0"/>
              </a:spcBef>
              <a:spcAft>
                <a:spcPts val="0"/>
              </a:spcAft>
              <a:buNone/>
            </a:pPr>
            <a:r>
              <a:rPr lang="en">
                <a:latin typeface="Urbanist Medium"/>
                <a:ea typeface="Urbanist Medium"/>
                <a:cs typeface="Urbanist Medium"/>
                <a:sym typeface="Urbanist Medium"/>
              </a:rPr>
              <a:t>Parent View</a:t>
            </a:r>
            <a:endParaRPr>
              <a:latin typeface="Urbanist Medium"/>
              <a:ea typeface="Urbanist Medium"/>
              <a:cs typeface="Urbanist Medium"/>
              <a:sym typeface="Urbanist Medium"/>
            </a:endParaRPr>
          </a:p>
        </p:txBody>
      </p:sp>
      <p:sp>
        <p:nvSpPr>
          <p:cNvPr id="558" name="Google Shape;558;p46"/>
          <p:cNvSpPr txBox="1"/>
          <p:nvPr>
            <p:ph idx="18" type="subTitle"/>
          </p:nvPr>
        </p:nvSpPr>
        <p:spPr>
          <a:xfrm>
            <a:off x="3379123" y="3236717"/>
            <a:ext cx="2444700" cy="8181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Urbanist"/>
                <a:ea typeface="Urbanist"/>
                <a:cs typeface="Urbanist"/>
                <a:sym typeface="Urbanist"/>
              </a:rPr>
              <a:t>Feedback has been positive with many families feeling appreciative that we are helping in </a:t>
            </a:r>
            <a:r>
              <a:rPr lang="en">
                <a:solidFill>
                  <a:schemeClr val="lt1"/>
                </a:solidFill>
                <a:latin typeface="Urbanist"/>
                <a:ea typeface="Urbanist"/>
                <a:cs typeface="Urbanist"/>
                <a:sym typeface="Urbanist"/>
              </a:rPr>
              <a:t>overall</a:t>
            </a:r>
            <a:r>
              <a:rPr lang="en">
                <a:solidFill>
                  <a:schemeClr val="lt1"/>
                </a:solidFill>
                <a:latin typeface="Urbanist"/>
                <a:ea typeface="Urbanist"/>
                <a:cs typeface="Urbanist"/>
                <a:sym typeface="Urbanist"/>
              </a:rPr>
              <a:t> </a:t>
            </a:r>
            <a:r>
              <a:rPr lang="en">
                <a:solidFill>
                  <a:schemeClr val="lt1"/>
                </a:solidFill>
                <a:latin typeface="Urbanist"/>
                <a:ea typeface="Urbanist"/>
                <a:cs typeface="Urbanist"/>
                <a:sym typeface="Urbanist"/>
              </a:rPr>
              <a:t>screen time</a:t>
            </a:r>
            <a:r>
              <a:rPr lang="en">
                <a:solidFill>
                  <a:schemeClr val="lt1"/>
                </a:solidFill>
                <a:latin typeface="Urbanist"/>
                <a:ea typeface="Urbanist"/>
                <a:cs typeface="Urbanist"/>
                <a:sym typeface="Urbanist"/>
              </a:rPr>
              <a:t> reduction. Some parents have reported concern about missing assignments due to struggles with organization. </a:t>
            </a:r>
            <a:endParaRPr>
              <a:solidFill>
                <a:schemeClr val="lt1"/>
              </a:solidFill>
              <a:latin typeface="Urbanist"/>
              <a:ea typeface="Urbanist"/>
              <a:cs typeface="Urbanist"/>
              <a:sym typeface="Urbanist"/>
            </a:endParaRPr>
          </a:p>
          <a:p>
            <a:pPr indent="0" lvl="0" marL="0" rtl="0" algn="l">
              <a:spcBef>
                <a:spcPts val="0"/>
              </a:spcBef>
              <a:spcAft>
                <a:spcPts val="0"/>
              </a:spcAft>
              <a:buNone/>
            </a:pPr>
            <a:r>
              <a:t/>
            </a:r>
            <a:endParaRPr>
              <a:solidFill>
                <a:schemeClr val="lt1"/>
              </a:solidFill>
              <a:latin typeface="Urbanist"/>
              <a:ea typeface="Urbanist"/>
              <a:cs typeface="Urbanist"/>
              <a:sym typeface="Urbanis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7"/>
          <p:cNvSpPr txBox="1"/>
          <p:nvPr>
            <p:ph type="title"/>
          </p:nvPr>
        </p:nvSpPr>
        <p:spPr>
          <a:xfrm>
            <a:off x="228600" y="640925"/>
            <a:ext cx="4637700" cy="981900"/>
          </a:xfrm>
          <a:prstGeom prst="rect">
            <a:avLst/>
          </a:prstGeom>
        </p:spPr>
        <p:txBody>
          <a:bodyPr anchorCtr="0" anchor="t" bIns="91425" lIns="0" spcFirstLastPara="1" rIns="91425" wrap="square" tIns="0">
            <a:spAutoFit/>
          </a:bodyPr>
          <a:lstStyle/>
          <a:p>
            <a:pPr indent="0" lvl="0" marL="0" rtl="0" algn="l">
              <a:spcBef>
                <a:spcPts val="0"/>
              </a:spcBef>
              <a:spcAft>
                <a:spcPts val="0"/>
              </a:spcAft>
              <a:buNone/>
            </a:pPr>
            <a:r>
              <a:rPr lang="en"/>
              <a:t>Your Questions, </a:t>
            </a:r>
            <a:endParaRPr/>
          </a:p>
          <a:p>
            <a:pPr indent="0" lvl="0" marL="0" rtl="0" algn="l">
              <a:spcBef>
                <a:spcPts val="0"/>
              </a:spcBef>
              <a:spcAft>
                <a:spcPts val="0"/>
              </a:spcAft>
              <a:buNone/>
            </a:pPr>
            <a:r>
              <a:rPr lang="en"/>
              <a:t>Our Conversation</a:t>
            </a:r>
            <a:endParaRPr/>
          </a:p>
        </p:txBody>
      </p:sp>
      <p:sp>
        <p:nvSpPr>
          <p:cNvPr id="564" name="Google Shape;564;p47"/>
          <p:cNvSpPr txBox="1"/>
          <p:nvPr>
            <p:ph idx="1" type="body"/>
          </p:nvPr>
        </p:nvSpPr>
        <p:spPr>
          <a:xfrm>
            <a:off x="228600" y="1743625"/>
            <a:ext cx="4296600" cy="2709000"/>
          </a:xfrm>
          <a:prstGeom prst="rect">
            <a:avLst/>
          </a:prstGeom>
        </p:spPr>
        <p:txBody>
          <a:bodyPr anchorCtr="0" anchor="b" bIns="0" lIns="0" spcFirstLastPara="1" rIns="91425" wrap="square" tIns="91425">
            <a:noAutofit/>
          </a:bodyPr>
          <a:lstStyle/>
          <a:p>
            <a:pPr indent="0" lvl="0" marL="457200" rtl="0" algn="l">
              <a:lnSpc>
                <a:spcPct val="100000"/>
              </a:lnSpc>
              <a:spcBef>
                <a:spcPts val="0"/>
              </a:spcBef>
              <a:spcAft>
                <a:spcPts val="0"/>
              </a:spcAft>
              <a:buNone/>
            </a:pPr>
            <a:r>
              <a:rPr lang="en" sz="1800">
                <a:solidFill>
                  <a:schemeClr val="accent3"/>
                </a:solidFill>
                <a:latin typeface="Urbanist Medium"/>
                <a:ea typeface="Urbanist Medium"/>
                <a:cs typeface="Urbanist Medium"/>
                <a:sym typeface="Urbanist Medium"/>
              </a:rPr>
              <a:t>Contact Information</a:t>
            </a:r>
            <a:endParaRPr sz="1200">
              <a:latin typeface="Urbanist Medium"/>
              <a:ea typeface="Urbanist Medium"/>
              <a:cs typeface="Urbanist Medium"/>
              <a:sym typeface="Urbanist Medium"/>
            </a:endParaRPr>
          </a:p>
          <a:p>
            <a:pPr indent="0" lvl="0" marL="457200" rtl="0" algn="l">
              <a:lnSpc>
                <a:spcPct val="85000"/>
              </a:lnSpc>
              <a:spcBef>
                <a:spcPts val="0"/>
              </a:spcBef>
              <a:spcAft>
                <a:spcPts val="0"/>
              </a:spcAft>
              <a:buNone/>
            </a:pPr>
            <a:r>
              <a:t/>
            </a:r>
            <a:endParaRPr sz="1200">
              <a:solidFill>
                <a:schemeClr val="dk2"/>
              </a:solidFill>
              <a:latin typeface="Urbanist Medium"/>
              <a:ea typeface="Urbanist Medium"/>
              <a:cs typeface="Urbanist Medium"/>
              <a:sym typeface="Urbanist Medium"/>
            </a:endParaRPr>
          </a:p>
          <a:p>
            <a:pPr indent="0" lvl="0" marL="457200" rtl="0" algn="l">
              <a:spcBef>
                <a:spcPts val="0"/>
              </a:spcBef>
              <a:spcAft>
                <a:spcPts val="0"/>
              </a:spcAft>
              <a:buNone/>
            </a:pPr>
            <a:r>
              <a:rPr lang="en" sz="1000">
                <a:solidFill>
                  <a:schemeClr val="dk2"/>
                </a:solidFill>
              </a:rPr>
              <a:t>Inge Esping - </a:t>
            </a:r>
            <a:r>
              <a:rPr lang="en" sz="1000" u="sng">
                <a:solidFill>
                  <a:schemeClr val="dk2"/>
                </a:solidFill>
                <a:hlinkClick r:id="rId3">
                  <a:extLst>
                    <a:ext uri="{A12FA001-AC4F-418D-AE19-62706E023703}">
                      <ahyp:hlinkClr val="tx"/>
                    </a:ext>
                  </a:extLst>
                </a:hlinkClick>
              </a:rPr>
              <a:t>inge.esping@mcpherson.com</a:t>
            </a:r>
            <a:endParaRPr sz="1000">
              <a:solidFill>
                <a:schemeClr val="dk2"/>
              </a:solidFill>
            </a:endParaRPr>
          </a:p>
          <a:p>
            <a:pPr indent="0" lvl="0" marL="457200" rtl="0" algn="l">
              <a:spcBef>
                <a:spcPts val="0"/>
              </a:spcBef>
              <a:spcAft>
                <a:spcPts val="0"/>
              </a:spcAft>
              <a:buNone/>
            </a:pPr>
            <a:r>
              <a:rPr lang="en" sz="1000"/>
              <a:t>Carrie Brock - </a:t>
            </a:r>
            <a:r>
              <a:rPr lang="en" sz="1000" u="sng">
                <a:solidFill>
                  <a:schemeClr val="dk2"/>
                </a:solidFill>
                <a:hlinkClick r:id="rId4">
                  <a:extLst>
                    <a:ext uri="{A12FA001-AC4F-418D-AE19-62706E023703}">
                      <ahyp:hlinkClr val="tx"/>
                    </a:ext>
                  </a:extLst>
                </a:hlinkClick>
              </a:rPr>
              <a:t>carrie.brock@mcpherson.com</a:t>
            </a:r>
            <a:endParaRPr sz="1000">
              <a:solidFill>
                <a:schemeClr val="dk2"/>
              </a:solidFill>
            </a:endParaRPr>
          </a:p>
          <a:p>
            <a:pPr indent="0" lvl="0" marL="457200" rtl="0" algn="l">
              <a:spcBef>
                <a:spcPts val="0"/>
              </a:spcBef>
              <a:spcAft>
                <a:spcPts val="0"/>
              </a:spcAft>
              <a:buNone/>
            </a:pPr>
            <a:r>
              <a:t/>
            </a:r>
            <a:endParaRPr sz="1200"/>
          </a:p>
        </p:txBody>
      </p:sp>
      <p:pic>
        <p:nvPicPr>
          <p:cNvPr id="565" name="Google Shape;565;p47" title="MMS_Badge.jpg"/>
          <p:cNvPicPr preferRelativeResize="0"/>
          <p:nvPr/>
        </p:nvPicPr>
        <p:blipFill>
          <a:blip r:embed="rId5">
            <a:alphaModFix/>
          </a:blip>
          <a:stretch>
            <a:fillRect/>
          </a:stretch>
        </p:blipFill>
        <p:spPr>
          <a:xfrm>
            <a:off x="4995175" y="479825"/>
            <a:ext cx="3972900" cy="3972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rk Particles">
  <a:themeElements>
    <a:clrScheme name="Simple Light">
      <a:dk1>
        <a:srgbClr val="000000"/>
      </a:dk1>
      <a:lt1>
        <a:srgbClr val="FFFFFF"/>
      </a:lt1>
      <a:dk2>
        <a:srgbClr val="F5F5F5"/>
      </a:dk2>
      <a:lt2>
        <a:srgbClr val="323232"/>
      </a:lt2>
      <a:accent1>
        <a:srgbClr val="434343"/>
      </a:accent1>
      <a:accent2>
        <a:srgbClr val="252525"/>
      </a:accent2>
      <a:accent3>
        <a:srgbClr val="DEFF9A"/>
      </a:accent3>
      <a:accent4>
        <a:srgbClr val="DAFFDE"/>
      </a:accent4>
      <a:accent5>
        <a:srgbClr val="4CDC8B"/>
      </a:accent5>
      <a:accent6>
        <a:srgbClr val="4C7FDC"/>
      </a:accent6>
      <a:hlink>
        <a:srgbClr val="1818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